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1"/>
  </p:notesMasterIdLst>
  <p:sldIdLst>
    <p:sldId id="257" r:id="rId5"/>
    <p:sldId id="256" r:id="rId6"/>
    <p:sldId id="258" r:id="rId7"/>
    <p:sldId id="260" r:id="rId8"/>
    <p:sldId id="259" r:id="rId9"/>
    <p:sldId id="261" r:id="rId10"/>
    <p:sldId id="262" r:id="rId11"/>
    <p:sldId id="264" r:id="rId12"/>
    <p:sldId id="265" r:id="rId13"/>
    <p:sldId id="266" r:id="rId14"/>
    <p:sldId id="267" r:id="rId15"/>
    <p:sldId id="268" r:id="rId16"/>
    <p:sldId id="269" r:id="rId17"/>
    <p:sldId id="270" r:id="rId18"/>
    <p:sldId id="271"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ABCC7-C823-4B76-98E1-690E44120C68}" v="17" dt="2024-12-11T19:39:51.2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69" d="100"/>
          <a:sy n="69" d="100"/>
        </p:scale>
        <p:origin x="2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Paul" userId="68f41741-6d4a-44b8-b3ae-a0a97aba1c8a" providerId="ADAL" clId="{1CCAFCB2-D7DC-45B5-96EE-5EF114413B2F}"/>
    <pc:docChg chg="undo custSel addSld modSld sldOrd">
      <pc:chgData name="Lara Paul" userId="68f41741-6d4a-44b8-b3ae-a0a97aba1c8a" providerId="ADAL" clId="{1CCAFCB2-D7DC-45B5-96EE-5EF114413B2F}" dt="2024-12-10T19:49:26.077" v="3898" actId="1076"/>
      <pc:docMkLst>
        <pc:docMk/>
      </pc:docMkLst>
      <pc:sldChg chg="addSp delSp modSp mod setBg">
        <pc:chgData name="Lara Paul" userId="68f41741-6d4a-44b8-b3ae-a0a97aba1c8a" providerId="ADAL" clId="{1CCAFCB2-D7DC-45B5-96EE-5EF114413B2F}" dt="2024-12-10T18:04:51.571" v="1133" actId="20577"/>
        <pc:sldMkLst>
          <pc:docMk/>
          <pc:sldMk cId="109857222" sldId="256"/>
        </pc:sldMkLst>
        <pc:spChg chg="mod">
          <ac:chgData name="Lara Paul" userId="68f41741-6d4a-44b8-b3ae-a0a97aba1c8a" providerId="ADAL" clId="{1CCAFCB2-D7DC-45B5-96EE-5EF114413B2F}" dt="2024-12-10T17:57:03.561" v="140" actId="404"/>
          <ac:spMkLst>
            <pc:docMk/>
            <pc:sldMk cId="109857222" sldId="256"/>
            <ac:spMk id="2" creationId="{00000000-0000-0000-0000-000000000000}"/>
          </ac:spMkLst>
        </pc:spChg>
        <pc:spChg chg="del mod">
          <ac:chgData name="Lara Paul" userId="68f41741-6d4a-44b8-b3ae-a0a97aba1c8a" providerId="ADAL" clId="{1CCAFCB2-D7DC-45B5-96EE-5EF114413B2F}" dt="2024-12-10T18:02:48.749" v="1000" actId="478"/>
          <ac:spMkLst>
            <pc:docMk/>
            <pc:sldMk cId="109857222" sldId="256"/>
            <ac:spMk id="3" creationId="{00000000-0000-0000-0000-000000000000}"/>
          </ac:spMkLst>
        </pc:spChg>
        <pc:spChg chg="add mod">
          <ac:chgData name="Lara Paul" userId="68f41741-6d4a-44b8-b3ae-a0a97aba1c8a" providerId="ADAL" clId="{1CCAFCB2-D7DC-45B5-96EE-5EF114413B2F}" dt="2024-12-10T18:04:51.571" v="1133" actId="20577"/>
          <ac:spMkLst>
            <pc:docMk/>
            <pc:sldMk cId="109857222" sldId="256"/>
            <ac:spMk id="6" creationId="{E437153C-8DC3-3A49-2B33-065928316EDA}"/>
          </ac:spMkLst>
        </pc:spChg>
        <pc:spChg chg="add">
          <ac:chgData name="Lara Paul" userId="68f41741-6d4a-44b8-b3ae-a0a97aba1c8a" providerId="ADAL" clId="{1CCAFCB2-D7DC-45B5-96EE-5EF114413B2F}" dt="2024-12-10T17:56:34.679" v="111" actId="26606"/>
          <ac:spMkLst>
            <pc:docMk/>
            <pc:sldMk cId="109857222" sldId="256"/>
            <ac:spMk id="9" creationId="{ABDB4582-44AE-4E18-8464-05E0C5731A76}"/>
          </ac:spMkLst>
        </pc:spChg>
        <pc:spChg chg="add">
          <ac:chgData name="Lara Paul" userId="68f41741-6d4a-44b8-b3ae-a0a97aba1c8a" providerId="ADAL" clId="{1CCAFCB2-D7DC-45B5-96EE-5EF114413B2F}" dt="2024-12-10T17:56:34.679" v="111" actId="26606"/>
          <ac:spMkLst>
            <pc:docMk/>
            <pc:sldMk cId="109857222" sldId="256"/>
            <ac:spMk id="11" creationId="{834AA19D-D28C-42A8-85C3-43596A2C51F1}"/>
          </ac:spMkLst>
        </pc:spChg>
        <pc:grpChg chg="add">
          <ac:chgData name="Lara Paul" userId="68f41741-6d4a-44b8-b3ae-a0a97aba1c8a" providerId="ADAL" clId="{1CCAFCB2-D7DC-45B5-96EE-5EF114413B2F}" dt="2024-12-10T17:56:34.679" v="111" actId="26606"/>
          <ac:grpSpMkLst>
            <pc:docMk/>
            <pc:sldMk cId="109857222" sldId="256"/>
            <ac:grpSpMk id="13" creationId="{0027E42E-AE32-44CA-B7BB-2E81811F8DD6}"/>
          </ac:grpSpMkLst>
        </pc:grpChg>
        <pc:picChg chg="add mod">
          <ac:chgData name="Lara Paul" userId="68f41741-6d4a-44b8-b3ae-a0a97aba1c8a" providerId="ADAL" clId="{1CCAFCB2-D7DC-45B5-96EE-5EF114413B2F}" dt="2024-12-10T17:56:34.679" v="111" actId="26606"/>
          <ac:picMkLst>
            <pc:docMk/>
            <pc:sldMk cId="109857222" sldId="256"/>
            <ac:picMk id="4" creationId="{98665258-89E6-70C3-CF67-A948524A783D}"/>
          </ac:picMkLst>
        </pc:picChg>
      </pc:sldChg>
      <pc:sldChg chg="addSp delSp modSp new mod ord">
        <pc:chgData name="Lara Paul" userId="68f41741-6d4a-44b8-b3ae-a0a97aba1c8a" providerId="ADAL" clId="{1CCAFCB2-D7DC-45B5-96EE-5EF114413B2F}" dt="2024-12-10T17:56:15.772" v="109" actId="1076"/>
        <pc:sldMkLst>
          <pc:docMk/>
          <pc:sldMk cId="2165954425" sldId="257"/>
        </pc:sldMkLst>
        <pc:spChg chg="mod">
          <ac:chgData name="Lara Paul" userId="68f41741-6d4a-44b8-b3ae-a0a97aba1c8a" providerId="ADAL" clId="{1CCAFCB2-D7DC-45B5-96EE-5EF114413B2F}" dt="2024-12-10T17:54:36.503" v="88" actId="20577"/>
          <ac:spMkLst>
            <pc:docMk/>
            <pc:sldMk cId="2165954425" sldId="257"/>
            <ac:spMk id="2" creationId="{D8B975D6-8A83-68B3-F0C2-4376B2DD6712}"/>
          </ac:spMkLst>
        </pc:spChg>
        <pc:spChg chg="mod">
          <ac:chgData name="Lara Paul" userId="68f41741-6d4a-44b8-b3ae-a0a97aba1c8a" providerId="ADAL" clId="{1CCAFCB2-D7DC-45B5-96EE-5EF114413B2F}" dt="2024-12-10T17:54:44.419" v="89" actId="2711"/>
          <ac:spMkLst>
            <pc:docMk/>
            <pc:sldMk cId="2165954425" sldId="257"/>
            <ac:spMk id="3" creationId="{4E15E193-AD96-D72E-52D3-BCA1142F00C5}"/>
          </ac:spMkLst>
        </pc:spChg>
        <pc:spChg chg="add mod ord">
          <ac:chgData name="Lara Paul" userId="68f41741-6d4a-44b8-b3ae-a0a97aba1c8a" providerId="ADAL" clId="{1CCAFCB2-D7DC-45B5-96EE-5EF114413B2F}" dt="2024-12-10T17:54:09.720" v="82" actId="14100"/>
          <ac:spMkLst>
            <pc:docMk/>
            <pc:sldMk cId="2165954425" sldId="257"/>
            <ac:spMk id="7" creationId="{FDA241EF-22D8-0ED1-D04C-468916EF8AA6}"/>
          </ac:spMkLst>
        </pc:spChg>
        <pc:picChg chg="add del mod">
          <ac:chgData name="Lara Paul" userId="68f41741-6d4a-44b8-b3ae-a0a97aba1c8a" providerId="ADAL" clId="{1CCAFCB2-D7DC-45B5-96EE-5EF114413B2F}" dt="2024-12-10T17:53:23.007" v="72" actId="478"/>
          <ac:picMkLst>
            <pc:docMk/>
            <pc:sldMk cId="2165954425" sldId="257"/>
            <ac:picMk id="5" creationId="{8BE7F489-F1E6-C1BD-CC2C-62DDD1515DB6}"/>
          </ac:picMkLst>
        </pc:picChg>
        <pc:picChg chg="add mod">
          <ac:chgData name="Lara Paul" userId="68f41741-6d4a-44b8-b3ae-a0a97aba1c8a" providerId="ADAL" clId="{1CCAFCB2-D7DC-45B5-96EE-5EF114413B2F}" dt="2024-12-10T17:56:15.772" v="109" actId="1076"/>
          <ac:picMkLst>
            <pc:docMk/>
            <pc:sldMk cId="2165954425" sldId="257"/>
            <ac:picMk id="6" creationId="{0DD46D34-C2A9-5476-69D9-B1AC0BAA1725}"/>
          </ac:picMkLst>
        </pc:picChg>
        <pc:picChg chg="add del mod">
          <ac:chgData name="Lara Paul" userId="68f41741-6d4a-44b8-b3ae-a0a97aba1c8a" providerId="ADAL" clId="{1CCAFCB2-D7DC-45B5-96EE-5EF114413B2F}" dt="2024-12-10T17:55:28.741" v="101" actId="478"/>
          <ac:picMkLst>
            <pc:docMk/>
            <pc:sldMk cId="2165954425" sldId="257"/>
            <ac:picMk id="8" creationId="{957EFED4-6874-AA90-D64C-F06E11D5089A}"/>
          </ac:picMkLst>
        </pc:picChg>
        <pc:picChg chg="add del mod">
          <ac:chgData name="Lara Paul" userId="68f41741-6d4a-44b8-b3ae-a0a97aba1c8a" providerId="ADAL" clId="{1CCAFCB2-D7DC-45B5-96EE-5EF114413B2F}" dt="2024-12-10T17:55:26.757" v="99" actId="478"/>
          <ac:picMkLst>
            <pc:docMk/>
            <pc:sldMk cId="2165954425" sldId="257"/>
            <ac:picMk id="9" creationId="{E7DF883C-45F8-B726-C81A-1C3B18AA5F8F}"/>
          </ac:picMkLst>
        </pc:picChg>
      </pc:sldChg>
      <pc:sldChg chg="addSp modSp new mod">
        <pc:chgData name="Lara Paul" userId="68f41741-6d4a-44b8-b3ae-a0a97aba1c8a" providerId="ADAL" clId="{1CCAFCB2-D7DC-45B5-96EE-5EF114413B2F}" dt="2024-12-10T18:05:38.463" v="1169" actId="14100"/>
        <pc:sldMkLst>
          <pc:docMk/>
          <pc:sldMk cId="4244817361" sldId="258"/>
        </pc:sldMkLst>
        <pc:spChg chg="mod">
          <ac:chgData name="Lara Paul" userId="68f41741-6d4a-44b8-b3ae-a0a97aba1c8a" providerId="ADAL" clId="{1CCAFCB2-D7DC-45B5-96EE-5EF114413B2F}" dt="2024-12-10T18:05:10.335" v="1163" actId="313"/>
          <ac:spMkLst>
            <pc:docMk/>
            <pc:sldMk cId="4244817361" sldId="258"/>
            <ac:spMk id="2" creationId="{4AAA6CDF-BA0D-59C2-2B3F-35802F5C17FB}"/>
          </ac:spMkLst>
        </pc:spChg>
        <pc:spChg chg="mod">
          <ac:chgData name="Lara Paul" userId="68f41741-6d4a-44b8-b3ae-a0a97aba1c8a" providerId="ADAL" clId="{1CCAFCB2-D7DC-45B5-96EE-5EF114413B2F}" dt="2024-12-10T18:05:38.463" v="1169" actId="14100"/>
          <ac:spMkLst>
            <pc:docMk/>
            <pc:sldMk cId="4244817361" sldId="258"/>
            <ac:spMk id="3" creationId="{8ABBB3D2-9265-627D-B00C-89C1684E58E7}"/>
          </ac:spMkLst>
        </pc:spChg>
        <pc:spChg chg="add mod">
          <ac:chgData name="Lara Paul" userId="68f41741-6d4a-44b8-b3ae-a0a97aba1c8a" providerId="ADAL" clId="{1CCAFCB2-D7DC-45B5-96EE-5EF114413B2F}" dt="2024-12-10T18:05:21.940" v="1166" actId="207"/>
          <ac:spMkLst>
            <pc:docMk/>
            <pc:sldMk cId="4244817361" sldId="258"/>
            <ac:spMk id="5" creationId="{7327F918-03BF-DDA5-EE5F-16DFEE5FCCE7}"/>
          </ac:spMkLst>
        </pc:spChg>
      </pc:sldChg>
      <pc:sldChg chg="addSp delSp modSp new mod setBg">
        <pc:chgData name="Lara Paul" userId="68f41741-6d4a-44b8-b3ae-a0a97aba1c8a" providerId="ADAL" clId="{1CCAFCB2-D7DC-45B5-96EE-5EF114413B2F}" dt="2024-12-10T18:15:19.539" v="1691" actId="14100"/>
        <pc:sldMkLst>
          <pc:docMk/>
          <pc:sldMk cId="2522122880" sldId="259"/>
        </pc:sldMkLst>
        <pc:spChg chg="del mod">
          <ac:chgData name="Lara Paul" userId="68f41741-6d4a-44b8-b3ae-a0a97aba1c8a" providerId="ADAL" clId="{1CCAFCB2-D7DC-45B5-96EE-5EF114413B2F}" dt="2024-12-10T18:13:19.333" v="1672" actId="478"/>
          <ac:spMkLst>
            <pc:docMk/>
            <pc:sldMk cId="2522122880" sldId="259"/>
            <ac:spMk id="2" creationId="{C6871023-E8D8-BEC3-F31D-FBFF218769B1}"/>
          </ac:spMkLst>
        </pc:spChg>
        <pc:spChg chg="add del mod">
          <ac:chgData name="Lara Paul" userId="68f41741-6d4a-44b8-b3ae-a0a97aba1c8a" providerId="ADAL" clId="{1CCAFCB2-D7DC-45B5-96EE-5EF114413B2F}" dt="2024-12-10T18:08:27.740" v="1197" actId="478"/>
          <ac:spMkLst>
            <pc:docMk/>
            <pc:sldMk cId="2522122880" sldId="259"/>
            <ac:spMk id="3" creationId="{A1DB850F-A196-0C68-7E59-910E04514A05}"/>
          </ac:spMkLst>
        </pc:spChg>
        <pc:spChg chg="add del mod">
          <ac:chgData name="Lara Paul" userId="68f41741-6d4a-44b8-b3ae-a0a97aba1c8a" providerId="ADAL" clId="{1CCAFCB2-D7DC-45B5-96EE-5EF114413B2F}" dt="2024-12-10T18:13:21.805" v="1674" actId="478"/>
          <ac:spMkLst>
            <pc:docMk/>
            <pc:sldMk cId="2522122880" sldId="259"/>
            <ac:spMk id="4" creationId="{15AF6D6C-4795-764E-3E1F-F9EB1D0BF698}"/>
          </ac:spMkLst>
        </pc:spChg>
        <pc:spChg chg="add del mod">
          <ac:chgData name="Lara Paul" userId="68f41741-6d4a-44b8-b3ae-a0a97aba1c8a" providerId="ADAL" clId="{1CCAFCB2-D7DC-45B5-96EE-5EF114413B2F}" dt="2024-12-10T18:13:20.570" v="1673" actId="478"/>
          <ac:spMkLst>
            <pc:docMk/>
            <pc:sldMk cId="2522122880" sldId="259"/>
            <ac:spMk id="7" creationId="{C7B623F2-87BA-39DC-0708-CCB8726CF606}"/>
          </ac:spMkLst>
        </pc:spChg>
        <pc:spChg chg="add del">
          <ac:chgData name="Lara Paul" userId="68f41741-6d4a-44b8-b3ae-a0a97aba1c8a" providerId="ADAL" clId="{1CCAFCB2-D7DC-45B5-96EE-5EF114413B2F}" dt="2024-12-10T18:14:43.469" v="1678" actId="26606"/>
          <ac:spMkLst>
            <pc:docMk/>
            <pc:sldMk cId="2522122880" sldId="259"/>
            <ac:spMk id="15" creationId="{ABDB4582-44AE-4E18-8464-05E0C5731A76}"/>
          </ac:spMkLst>
        </pc:spChg>
        <pc:spChg chg="add del">
          <ac:chgData name="Lara Paul" userId="68f41741-6d4a-44b8-b3ae-a0a97aba1c8a" providerId="ADAL" clId="{1CCAFCB2-D7DC-45B5-96EE-5EF114413B2F}" dt="2024-12-10T18:14:43.469" v="1678" actId="26606"/>
          <ac:spMkLst>
            <pc:docMk/>
            <pc:sldMk cId="2522122880" sldId="259"/>
            <ac:spMk id="17" creationId="{834AA19D-D28C-42A8-85C3-43596A2C51F1}"/>
          </ac:spMkLst>
        </pc:spChg>
        <pc:grpChg chg="add del">
          <ac:chgData name="Lara Paul" userId="68f41741-6d4a-44b8-b3ae-a0a97aba1c8a" providerId="ADAL" clId="{1CCAFCB2-D7DC-45B5-96EE-5EF114413B2F}" dt="2024-12-10T18:14:43.469" v="1678" actId="26606"/>
          <ac:grpSpMkLst>
            <pc:docMk/>
            <pc:sldMk cId="2522122880" sldId="259"/>
            <ac:grpSpMk id="19" creationId="{0027E42E-AE32-44CA-B7BB-2E81811F8DD6}"/>
          </ac:grpSpMkLst>
        </pc:grpChg>
        <pc:graphicFrameChg chg="add mod ord modGraphic">
          <ac:chgData name="Lara Paul" userId="68f41741-6d4a-44b8-b3ae-a0a97aba1c8a" providerId="ADAL" clId="{1CCAFCB2-D7DC-45B5-96EE-5EF114413B2F}" dt="2024-12-10T18:15:19.539" v="1691" actId="14100"/>
          <ac:graphicFrameMkLst>
            <pc:docMk/>
            <pc:sldMk cId="2522122880" sldId="259"/>
            <ac:graphicFrameMk id="5" creationId="{7CE9485B-45A2-BC07-D205-95E00D8A9F39}"/>
          </ac:graphicFrameMkLst>
        </pc:graphicFrameChg>
        <pc:picChg chg="add mod">
          <ac:chgData name="Lara Paul" userId="68f41741-6d4a-44b8-b3ae-a0a97aba1c8a" providerId="ADAL" clId="{1CCAFCB2-D7DC-45B5-96EE-5EF114413B2F}" dt="2024-12-10T18:15:15.780" v="1690" actId="1076"/>
          <ac:picMkLst>
            <pc:docMk/>
            <pc:sldMk cId="2522122880" sldId="259"/>
            <ac:picMk id="8" creationId="{AD4C00FF-A46C-B33D-30C0-9412C61EC9C6}"/>
          </ac:picMkLst>
        </pc:picChg>
        <pc:picChg chg="add del">
          <ac:chgData name="Lara Paul" userId="68f41741-6d4a-44b8-b3ae-a0a97aba1c8a" providerId="ADAL" clId="{1CCAFCB2-D7DC-45B5-96EE-5EF114413B2F}" dt="2024-12-10T18:14:43.469" v="1678" actId="26606"/>
          <ac:picMkLst>
            <pc:docMk/>
            <pc:sldMk cId="2522122880" sldId="259"/>
            <ac:picMk id="13" creationId="{B1BE7CB7-24DC-41D6-9BC1-CE5302728316}"/>
          </ac:picMkLst>
        </pc:picChg>
      </pc:sldChg>
      <pc:sldChg chg="addSp delSp modSp new mod ord setBg">
        <pc:chgData name="Lara Paul" userId="68f41741-6d4a-44b8-b3ae-a0a97aba1c8a" providerId="ADAL" clId="{1CCAFCB2-D7DC-45B5-96EE-5EF114413B2F}" dt="2024-12-10T18:11:36.420" v="1460" actId="115"/>
        <pc:sldMkLst>
          <pc:docMk/>
          <pc:sldMk cId="20255739" sldId="260"/>
        </pc:sldMkLst>
        <pc:spChg chg="mod">
          <ac:chgData name="Lara Paul" userId="68f41741-6d4a-44b8-b3ae-a0a97aba1c8a" providerId="ADAL" clId="{1CCAFCB2-D7DC-45B5-96EE-5EF114413B2F}" dt="2024-12-10T18:11:36.420" v="1460" actId="115"/>
          <ac:spMkLst>
            <pc:docMk/>
            <pc:sldMk cId="20255739" sldId="260"/>
            <ac:spMk id="2" creationId="{4B33A47B-F281-CBE1-FEF7-415CAB3959B0}"/>
          </ac:spMkLst>
        </pc:spChg>
        <pc:spChg chg="del mod">
          <ac:chgData name="Lara Paul" userId="68f41741-6d4a-44b8-b3ae-a0a97aba1c8a" providerId="ADAL" clId="{1CCAFCB2-D7DC-45B5-96EE-5EF114413B2F}" dt="2024-12-10T18:09:02.357" v="1216" actId="478"/>
          <ac:spMkLst>
            <pc:docMk/>
            <pc:sldMk cId="20255739" sldId="260"/>
            <ac:spMk id="3" creationId="{AC9E0CCF-DFA9-CFB8-0F23-897F04AE69D1}"/>
          </ac:spMkLst>
        </pc:spChg>
        <pc:spChg chg="del mod">
          <ac:chgData name="Lara Paul" userId="68f41741-6d4a-44b8-b3ae-a0a97aba1c8a" providerId="ADAL" clId="{1CCAFCB2-D7DC-45B5-96EE-5EF114413B2F}" dt="2024-12-10T18:10:30.080" v="1350" actId="26606"/>
          <ac:spMkLst>
            <pc:docMk/>
            <pc:sldMk cId="20255739" sldId="260"/>
            <ac:spMk id="4" creationId="{DA74EA0D-9E90-F184-2EDF-EB83CCD00348}"/>
          </ac:spMkLst>
        </pc:spChg>
        <pc:graphicFrameChg chg="add mod">
          <ac:chgData name="Lara Paul" userId="68f41741-6d4a-44b8-b3ae-a0a97aba1c8a" providerId="ADAL" clId="{1CCAFCB2-D7DC-45B5-96EE-5EF114413B2F}" dt="2024-12-10T18:11:29.390" v="1459" actId="20577"/>
          <ac:graphicFrameMkLst>
            <pc:docMk/>
            <pc:sldMk cId="20255739" sldId="260"/>
            <ac:graphicFrameMk id="7" creationId="{686BFC35-1205-9510-3F37-1DE18E569BF0}"/>
          </ac:graphicFrameMkLst>
        </pc:graphicFrameChg>
        <pc:picChg chg="add del mod">
          <ac:chgData name="Lara Paul" userId="68f41741-6d4a-44b8-b3ae-a0a97aba1c8a" providerId="ADAL" clId="{1CCAFCB2-D7DC-45B5-96EE-5EF114413B2F}" dt="2024-12-10T18:10:20.990" v="1349" actId="478"/>
          <ac:picMkLst>
            <pc:docMk/>
            <pc:sldMk cId="20255739" sldId="260"/>
            <ac:picMk id="6" creationId="{8E0FE4F1-373D-5880-0E3F-41596F121167}"/>
          </ac:picMkLst>
        </pc:picChg>
        <pc:picChg chg="add">
          <ac:chgData name="Lara Paul" userId="68f41741-6d4a-44b8-b3ae-a0a97aba1c8a" providerId="ADAL" clId="{1CCAFCB2-D7DC-45B5-96EE-5EF114413B2F}" dt="2024-12-10T18:10:30.080" v="1350" actId="26606"/>
          <ac:picMkLst>
            <pc:docMk/>
            <pc:sldMk cId="20255739" sldId="260"/>
            <ac:picMk id="10" creationId="{0E030E8D-3825-4C70-ADBA-EFB46B910140}"/>
          </ac:picMkLst>
        </pc:picChg>
      </pc:sldChg>
      <pc:sldChg chg="addSp modSp new mod">
        <pc:chgData name="Lara Paul" userId="68f41741-6d4a-44b8-b3ae-a0a97aba1c8a" providerId="ADAL" clId="{1CCAFCB2-D7DC-45B5-96EE-5EF114413B2F}" dt="2024-12-10T19:49:26.077" v="3898" actId="1076"/>
        <pc:sldMkLst>
          <pc:docMk/>
          <pc:sldMk cId="2119195615" sldId="261"/>
        </pc:sldMkLst>
        <pc:spChg chg="mod">
          <ac:chgData name="Lara Paul" userId="68f41741-6d4a-44b8-b3ae-a0a97aba1c8a" providerId="ADAL" clId="{1CCAFCB2-D7DC-45B5-96EE-5EF114413B2F}" dt="2024-12-10T18:16:26.692" v="1778" actId="20577"/>
          <ac:spMkLst>
            <pc:docMk/>
            <pc:sldMk cId="2119195615" sldId="261"/>
            <ac:spMk id="2" creationId="{AE6DEEEA-6AD7-EA21-CB1E-0BD1C4CBD0CB}"/>
          </ac:spMkLst>
        </pc:spChg>
        <pc:spChg chg="mod">
          <ac:chgData name="Lara Paul" userId="68f41741-6d4a-44b8-b3ae-a0a97aba1c8a" providerId="ADAL" clId="{1CCAFCB2-D7DC-45B5-96EE-5EF114413B2F}" dt="2024-12-10T19:49:06.345" v="3895" actId="1076"/>
          <ac:spMkLst>
            <pc:docMk/>
            <pc:sldMk cId="2119195615" sldId="261"/>
            <ac:spMk id="3" creationId="{D7862E6E-8D34-545B-5CB0-FAB21726FEC8}"/>
          </ac:spMkLst>
        </pc:spChg>
        <pc:spChg chg="mod">
          <ac:chgData name="Lara Paul" userId="68f41741-6d4a-44b8-b3ae-a0a97aba1c8a" providerId="ADAL" clId="{1CCAFCB2-D7DC-45B5-96EE-5EF114413B2F}" dt="2024-12-10T18:19:44.837" v="2384" actId="20577"/>
          <ac:spMkLst>
            <pc:docMk/>
            <pc:sldMk cId="2119195615" sldId="261"/>
            <ac:spMk id="4" creationId="{AB603F98-5454-AC1E-A156-03C3D9E4817A}"/>
          </ac:spMkLst>
        </pc:spChg>
        <pc:spChg chg="add mod">
          <ac:chgData name="Lara Paul" userId="68f41741-6d4a-44b8-b3ae-a0a97aba1c8a" providerId="ADAL" clId="{1CCAFCB2-D7DC-45B5-96EE-5EF114413B2F}" dt="2024-12-10T19:49:26.077" v="3898" actId="1076"/>
          <ac:spMkLst>
            <pc:docMk/>
            <pc:sldMk cId="2119195615" sldId="261"/>
            <ac:spMk id="6" creationId="{0B6947C5-7A81-0780-D57E-39AFBC03D3A5}"/>
          </ac:spMkLst>
        </pc:spChg>
      </pc:sldChg>
      <pc:sldChg chg="addSp delSp modSp new mod">
        <pc:chgData name="Lara Paul" userId="68f41741-6d4a-44b8-b3ae-a0a97aba1c8a" providerId="ADAL" clId="{1CCAFCB2-D7DC-45B5-96EE-5EF114413B2F}" dt="2024-12-10T18:25:17.225" v="2424" actId="1076"/>
        <pc:sldMkLst>
          <pc:docMk/>
          <pc:sldMk cId="3397751860" sldId="262"/>
        </pc:sldMkLst>
        <pc:spChg chg="mod">
          <ac:chgData name="Lara Paul" userId="68f41741-6d4a-44b8-b3ae-a0a97aba1c8a" providerId="ADAL" clId="{1CCAFCB2-D7DC-45B5-96EE-5EF114413B2F}" dt="2024-12-10T18:20:51.419" v="2420" actId="20577"/>
          <ac:spMkLst>
            <pc:docMk/>
            <pc:sldMk cId="3397751860" sldId="262"/>
            <ac:spMk id="2" creationId="{E095F83F-77D1-6710-D840-AD8AE1B161DA}"/>
          </ac:spMkLst>
        </pc:spChg>
        <pc:spChg chg="mod">
          <ac:chgData name="Lara Paul" userId="68f41741-6d4a-44b8-b3ae-a0a97aba1c8a" providerId="ADAL" clId="{1CCAFCB2-D7DC-45B5-96EE-5EF114413B2F}" dt="2024-12-10T18:20:42.358" v="2387"/>
          <ac:spMkLst>
            <pc:docMk/>
            <pc:sldMk cId="3397751860" sldId="262"/>
            <ac:spMk id="3" creationId="{7619B201-6178-D682-63DC-FE25E29C41DD}"/>
          </ac:spMkLst>
        </pc:spChg>
        <pc:spChg chg="del mod">
          <ac:chgData name="Lara Paul" userId="68f41741-6d4a-44b8-b3ae-a0a97aba1c8a" providerId="ADAL" clId="{1CCAFCB2-D7DC-45B5-96EE-5EF114413B2F}" dt="2024-12-10T18:25:05.039" v="2421" actId="931"/>
          <ac:spMkLst>
            <pc:docMk/>
            <pc:sldMk cId="3397751860" sldId="262"/>
            <ac:spMk id="4" creationId="{41D7D642-C07E-18A6-1820-6F7C984F7DD7}"/>
          </ac:spMkLst>
        </pc:spChg>
        <pc:picChg chg="add mod">
          <ac:chgData name="Lara Paul" userId="68f41741-6d4a-44b8-b3ae-a0a97aba1c8a" providerId="ADAL" clId="{1CCAFCB2-D7DC-45B5-96EE-5EF114413B2F}" dt="2024-12-10T18:25:17.225" v="2424" actId="1076"/>
          <ac:picMkLst>
            <pc:docMk/>
            <pc:sldMk cId="3397751860" sldId="262"/>
            <ac:picMk id="6" creationId="{D1D67478-C1A2-B5DB-0BE7-4A8700AFE0B5}"/>
          </ac:picMkLst>
        </pc:picChg>
      </pc:sldChg>
      <pc:sldChg chg="addSp delSp modSp new mod">
        <pc:chgData name="Lara Paul" userId="68f41741-6d4a-44b8-b3ae-a0a97aba1c8a" providerId="ADAL" clId="{1CCAFCB2-D7DC-45B5-96EE-5EF114413B2F}" dt="2024-12-10T19:47:49.356" v="3786" actId="403"/>
        <pc:sldMkLst>
          <pc:docMk/>
          <pc:sldMk cId="3379574220" sldId="263"/>
        </pc:sldMkLst>
        <pc:spChg chg="mod">
          <ac:chgData name="Lara Paul" userId="68f41741-6d4a-44b8-b3ae-a0a97aba1c8a" providerId="ADAL" clId="{1CCAFCB2-D7DC-45B5-96EE-5EF114413B2F}" dt="2024-12-10T19:47:49.356" v="3786" actId="403"/>
          <ac:spMkLst>
            <pc:docMk/>
            <pc:sldMk cId="3379574220" sldId="263"/>
            <ac:spMk id="2" creationId="{C4DF7BDA-3EA5-9856-493B-B3661B00C8E7}"/>
          </ac:spMkLst>
        </pc:spChg>
        <pc:spChg chg="del mod">
          <ac:chgData name="Lara Paul" userId="68f41741-6d4a-44b8-b3ae-a0a97aba1c8a" providerId="ADAL" clId="{1CCAFCB2-D7DC-45B5-96EE-5EF114413B2F}" dt="2024-12-10T17:55:35.322" v="102"/>
          <ac:spMkLst>
            <pc:docMk/>
            <pc:sldMk cId="3379574220" sldId="263"/>
            <ac:spMk id="3" creationId="{1CA208E0-2416-9FE2-AE46-B5DB0BA6F8C5}"/>
          </ac:spMkLst>
        </pc:spChg>
        <pc:spChg chg="mod">
          <ac:chgData name="Lara Paul" userId="68f41741-6d4a-44b8-b3ae-a0a97aba1c8a" providerId="ADAL" clId="{1CCAFCB2-D7DC-45B5-96EE-5EF114413B2F}" dt="2024-12-10T19:47:38.064" v="3782" actId="5793"/>
          <ac:spMkLst>
            <pc:docMk/>
            <pc:sldMk cId="3379574220" sldId="263"/>
            <ac:spMk id="4" creationId="{C93FCFDA-B233-5A9F-EF4A-CEACFE3A52C0}"/>
          </ac:spMkLst>
        </pc:spChg>
        <pc:picChg chg="add mod">
          <ac:chgData name="Lara Paul" userId="68f41741-6d4a-44b8-b3ae-a0a97aba1c8a" providerId="ADAL" clId="{1CCAFCB2-D7DC-45B5-96EE-5EF114413B2F}" dt="2024-12-10T19:47:45.289" v="3784" actId="1076"/>
          <ac:picMkLst>
            <pc:docMk/>
            <pc:sldMk cId="3379574220" sldId="263"/>
            <ac:picMk id="5" creationId="{EF80CFBA-1418-3DA1-0D9E-39EE8E35EF4A}"/>
          </ac:picMkLst>
        </pc:picChg>
        <pc:picChg chg="add mod">
          <ac:chgData name="Lara Paul" userId="68f41741-6d4a-44b8-b3ae-a0a97aba1c8a" providerId="ADAL" clId="{1CCAFCB2-D7DC-45B5-96EE-5EF114413B2F}" dt="2024-12-10T19:47:42.789" v="3783" actId="1076"/>
          <ac:picMkLst>
            <pc:docMk/>
            <pc:sldMk cId="3379574220" sldId="263"/>
            <ac:picMk id="6" creationId="{4AA03BC2-7CBF-FEAA-365F-D9F58EBAAB90}"/>
          </ac:picMkLst>
        </pc:picChg>
      </pc:sldChg>
      <pc:sldChg chg="addSp delSp modSp new mod">
        <pc:chgData name="Lara Paul" userId="68f41741-6d4a-44b8-b3ae-a0a97aba1c8a" providerId="ADAL" clId="{1CCAFCB2-D7DC-45B5-96EE-5EF114413B2F}" dt="2024-12-10T18:28:39.220" v="2476" actId="1076"/>
        <pc:sldMkLst>
          <pc:docMk/>
          <pc:sldMk cId="3977563414" sldId="264"/>
        </pc:sldMkLst>
        <pc:spChg chg="mod">
          <ac:chgData name="Lara Paul" userId="68f41741-6d4a-44b8-b3ae-a0a97aba1c8a" providerId="ADAL" clId="{1CCAFCB2-D7DC-45B5-96EE-5EF114413B2F}" dt="2024-12-10T18:25:52.571" v="2426"/>
          <ac:spMkLst>
            <pc:docMk/>
            <pc:sldMk cId="3977563414" sldId="264"/>
            <ac:spMk id="5" creationId="{876FE969-1B7F-E683-7B6A-B95305ADA3BB}"/>
          </ac:spMkLst>
        </pc:spChg>
        <pc:spChg chg="mod">
          <ac:chgData name="Lara Paul" userId="68f41741-6d4a-44b8-b3ae-a0a97aba1c8a" providerId="ADAL" clId="{1CCAFCB2-D7DC-45B5-96EE-5EF114413B2F}" dt="2024-12-10T18:25:52.571" v="2426"/>
          <ac:spMkLst>
            <pc:docMk/>
            <pc:sldMk cId="3977563414" sldId="264"/>
            <ac:spMk id="6" creationId="{52B257BD-E653-85A7-6D73-A24EA95FE948}"/>
          </ac:spMkLst>
        </pc:spChg>
        <pc:spChg chg="mod">
          <ac:chgData name="Lara Paul" userId="68f41741-6d4a-44b8-b3ae-a0a97aba1c8a" providerId="ADAL" clId="{1CCAFCB2-D7DC-45B5-96EE-5EF114413B2F}" dt="2024-12-10T18:25:52.571" v="2426"/>
          <ac:spMkLst>
            <pc:docMk/>
            <pc:sldMk cId="3977563414" sldId="264"/>
            <ac:spMk id="7" creationId="{4FB97E28-1C83-5B4A-BBE0-51A1D0411E83}"/>
          </ac:spMkLst>
        </pc:spChg>
        <pc:spChg chg="mod">
          <ac:chgData name="Lara Paul" userId="68f41741-6d4a-44b8-b3ae-a0a97aba1c8a" providerId="ADAL" clId="{1CCAFCB2-D7DC-45B5-96EE-5EF114413B2F}" dt="2024-12-10T18:25:52.571" v="2426"/>
          <ac:spMkLst>
            <pc:docMk/>
            <pc:sldMk cId="3977563414" sldId="264"/>
            <ac:spMk id="8" creationId="{564FCF3E-AC81-6B25-CEBE-B9F64B6393DA}"/>
          </ac:spMkLst>
        </pc:spChg>
        <pc:spChg chg="mod">
          <ac:chgData name="Lara Paul" userId="68f41741-6d4a-44b8-b3ae-a0a97aba1c8a" providerId="ADAL" clId="{1CCAFCB2-D7DC-45B5-96EE-5EF114413B2F}" dt="2024-12-10T18:25:52.571" v="2426"/>
          <ac:spMkLst>
            <pc:docMk/>
            <pc:sldMk cId="3977563414" sldId="264"/>
            <ac:spMk id="9" creationId="{62B302A6-9020-FD89-4483-3CEE37BB31CB}"/>
          </ac:spMkLst>
        </pc:spChg>
        <pc:spChg chg="add del mod">
          <ac:chgData name="Lara Paul" userId="68f41741-6d4a-44b8-b3ae-a0a97aba1c8a" providerId="ADAL" clId="{1CCAFCB2-D7DC-45B5-96EE-5EF114413B2F}" dt="2024-12-10T18:26:24.925" v="2436" actId="478"/>
          <ac:spMkLst>
            <pc:docMk/>
            <pc:sldMk cId="3977563414" sldId="264"/>
            <ac:spMk id="10" creationId="{D360D55E-F55A-D469-2EC7-70CB04F3EA55}"/>
          </ac:spMkLst>
        </pc:spChg>
        <pc:spChg chg="add del mod">
          <ac:chgData name="Lara Paul" userId="68f41741-6d4a-44b8-b3ae-a0a97aba1c8a" providerId="ADAL" clId="{1CCAFCB2-D7DC-45B5-96EE-5EF114413B2F}" dt="2024-12-10T18:26:25.748" v="2437" actId="478"/>
          <ac:spMkLst>
            <pc:docMk/>
            <pc:sldMk cId="3977563414" sldId="264"/>
            <ac:spMk id="11" creationId="{8159EAFF-2386-CC0B-65D5-4C24F2A5BF40}"/>
          </ac:spMkLst>
        </pc:spChg>
        <pc:spChg chg="add del mod">
          <ac:chgData name="Lara Paul" userId="68f41741-6d4a-44b8-b3ae-a0a97aba1c8a" providerId="ADAL" clId="{1CCAFCB2-D7DC-45B5-96EE-5EF114413B2F}" dt="2024-12-10T18:26:22.524" v="2435" actId="478"/>
          <ac:spMkLst>
            <pc:docMk/>
            <pc:sldMk cId="3977563414" sldId="264"/>
            <ac:spMk id="12" creationId="{B3A1CD44-CCD2-ECD4-9615-095B3967CDBA}"/>
          </ac:spMkLst>
        </pc:spChg>
        <pc:spChg chg="add mod">
          <ac:chgData name="Lara Paul" userId="68f41741-6d4a-44b8-b3ae-a0a97aba1c8a" providerId="ADAL" clId="{1CCAFCB2-D7DC-45B5-96EE-5EF114413B2F}" dt="2024-12-10T18:26:42.784" v="2442" actId="1076"/>
          <ac:spMkLst>
            <pc:docMk/>
            <pc:sldMk cId="3977563414" sldId="264"/>
            <ac:spMk id="13" creationId="{4B5D963A-FCBE-8016-C5DC-BAF4A10CAF3A}"/>
          </ac:spMkLst>
        </pc:spChg>
        <pc:spChg chg="add mod">
          <ac:chgData name="Lara Paul" userId="68f41741-6d4a-44b8-b3ae-a0a97aba1c8a" providerId="ADAL" clId="{1CCAFCB2-D7DC-45B5-96EE-5EF114413B2F}" dt="2024-12-10T18:26:42.784" v="2442" actId="1076"/>
          <ac:spMkLst>
            <pc:docMk/>
            <pc:sldMk cId="3977563414" sldId="264"/>
            <ac:spMk id="14" creationId="{68B40333-0404-9E23-030E-1EF3FDC7C8CC}"/>
          </ac:spMkLst>
        </pc:spChg>
        <pc:spChg chg="mod">
          <ac:chgData name="Lara Paul" userId="68f41741-6d4a-44b8-b3ae-a0a97aba1c8a" providerId="ADAL" clId="{1CCAFCB2-D7DC-45B5-96EE-5EF114413B2F}" dt="2024-12-10T18:26:34.452" v="2438"/>
          <ac:spMkLst>
            <pc:docMk/>
            <pc:sldMk cId="3977563414" sldId="264"/>
            <ac:spMk id="16" creationId="{3AD88C0B-3F95-FC2A-544B-58F06C192A05}"/>
          </ac:spMkLst>
        </pc:spChg>
        <pc:spChg chg="mod">
          <ac:chgData name="Lara Paul" userId="68f41741-6d4a-44b8-b3ae-a0a97aba1c8a" providerId="ADAL" clId="{1CCAFCB2-D7DC-45B5-96EE-5EF114413B2F}" dt="2024-12-10T18:26:34.452" v="2438"/>
          <ac:spMkLst>
            <pc:docMk/>
            <pc:sldMk cId="3977563414" sldId="264"/>
            <ac:spMk id="17" creationId="{0B8A86E1-9CFE-223D-AC28-331EA1FDC4F8}"/>
          </ac:spMkLst>
        </pc:spChg>
        <pc:spChg chg="add mod">
          <ac:chgData name="Lara Paul" userId="68f41741-6d4a-44b8-b3ae-a0a97aba1c8a" providerId="ADAL" clId="{1CCAFCB2-D7DC-45B5-96EE-5EF114413B2F}" dt="2024-12-10T18:26:42.784" v="2442" actId="1076"/>
          <ac:spMkLst>
            <pc:docMk/>
            <pc:sldMk cId="3977563414" sldId="264"/>
            <ac:spMk id="18" creationId="{F3575E39-F3B3-E5A1-B519-41000C8F519F}"/>
          </ac:spMkLst>
        </pc:spChg>
        <pc:spChg chg="add mod">
          <ac:chgData name="Lara Paul" userId="68f41741-6d4a-44b8-b3ae-a0a97aba1c8a" providerId="ADAL" clId="{1CCAFCB2-D7DC-45B5-96EE-5EF114413B2F}" dt="2024-12-10T18:26:42.784" v="2442" actId="1076"/>
          <ac:spMkLst>
            <pc:docMk/>
            <pc:sldMk cId="3977563414" sldId="264"/>
            <ac:spMk id="19" creationId="{F044400C-22ED-3746-F290-481F00F19A93}"/>
          </ac:spMkLst>
        </pc:spChg>
        <pc:spChg chg="mod">
          <ac:chgData name="Lara Paul" userId="68f41741-6d4a-44b8-b3ae-a0a97aba1c8a" providerId="ADAL" clId="{1CCAFCB2-D7DC-45B5-96EE-5EF114413B2F}" dt="2024-12-10T18:26:51.699" v="2443"/>
          <ac:spMkLst>
            <pc:docMk/>
            <pc:sldMk cId="3977563414" sldId="264"/>
            <ac:spMk id="23" creationId="{20FE2B75-598C-7BEE-CA78-5625CE62BE52}"/>
          </ac:spMkLst>
        </pc:spChg>
        <pc:spChg chg="mod">
          <ac:chgData name="Lara Paul" userId="68f41741-6d4a-44b8-b3ae-a0a97aba1c8a" providerId="ADAL" clId="{1CCAFCB2-D7DC-45B5-96EE-5EF114413B2F}" dt="2024-12-10T18:26:51.699" v="2443"/>
          <ac:spMkLst>
            <pc:docMk/>
            <pc:sldMk cId="3977563414" sldId="264"/>
            <ac:spMk id="24" creationId="{7D33F18F-2EC7-605F-E0A3-E6D1389E726C}"/>
          </ac:spMkLst>
        </pc:spChg>
        <pc:spChg chg="mod">
          <ac:chgData name="Lara Paul" userId="68f41741-6d4a-44b8-b3ae-a0a97aba1c8a" providerId="ADAL" clId="{1CCAFCB2-D7DC-45B5-96EE-5EF114413B2F}" dt="2024-12-10T18:26:51.699" v="2443"/>
          <ac:spMkLst>
            <pc:docMk/>
            <pc:sldMk cId="3977563414" sldId="264"/>
            <ac:spMk id="25" creationId="{6763D175-239C-BCD5-55BD-25330CE89DE6}"/>
          </ac:spMkLst>
        </pc:spChg>
        <pc:spChg chg="mod">
          <ac:chgData name="Lara Paul" userId="68f41741-6d4a-44b8-b3ae-a0a97aba1c8a" providerId="ADAL" clId="{1CCAFCB2-D7DC-45B5-96EE-5EF114413B2F}" dt="2024-12-10T18:26:51.699" v="2443"/>
          <ac:spMkLst>
            <pc:docMk/>
            <pc:sldMk cId="3977563414" sldId="264"/>
            <ac:spMk id="26" creationId="{817C7DBA-328A-68A9-CEFF-1C96F540E3B3}"/>
          </ac:spMkLst>
        </pc:spChg>
        <pc:spChg chg="mod">
          <ac:chgData name="Lara Paul" userId="68f41741-6d4a-44b8-b3ae-a0a97aba1c8a" providerId="ADAL" clId="{1CCAFCB2-D7DC-45B5-96EE-5EF114413B2F}" dt="2024-12-10T18:26:51.699" v="2443"/>
          <ac:spMkLst>
            <pc:docMk/>
            <pc:sldMk cId="3977563414" sldId="264"/>
            <ac:spMk id="27" creationId="{A13481FF-3CB5-7661-DDC2-A38E8444D0EF}"/>
          </ac:spMkLst>
        </pc:spChg>
        <pc:spChg chg="add mod">
          <ac:chgData name="Lara Paul" userId="68f41741-6d4a-44b8-b3ae-a0a97aba1c8a" providerId="ADAL" clId="{1CCAFCB2-D7DC-45B5-96EE-5EF114413B2F}" dt="2024-12-10T18:28:03.171" v="2466" actId="1076"/>
          <ac:spMkLst>
            <pc:docMk/>
            <pc:sldMk cId="3977563414" sldId="264"/>
            <ac:spMk id="28" creationId="{A069EDF6-FA34-4BC0-1C9E-B4170D1CEAAD}"/>
          </ac:spMkLst>
        </pc:spChg>
        <pc:spChg chg="add mod">
          <ac:chgData name="Lara Paul" userId="68f41741-6d4a-44b8-b3ae-a0a97aba1c8a" providerId="ADAL" clId="{1CCAFCB2-D7DC-45B5-96EE-5EF114413B2F}" dt="2024-12-10T18:28:00.832" v="2465" actId="1076"/>
          <ac:spMkLst>
            <pc:docMk/>
            <pc:sldMk cId="3977563414" sldId="264"/>
            <ac:spMk id="29" creationId="{DBFAD36C-13F8-2480-E706-6869EC04F75A}"/>
          </ac:spMkLst>
        </pc:spChg>
        <pc:spChg chg="add mod">
          <ac:chgData name="Lara Paul" userId="68f41741-6d4a-44b8-b3ae-a0a97aba1c8a" providerId="ADAL" clId="{1CCAFCB2-D7DC-45B5-96EE-5EF114413B2F}" dt="2024-12-10T18:28:39.220" v="2476" actId="1076"/>
          <ac:spMkLst>
            <pc:docMk/>
            <pc:sldMk cId="3977563414" sldId="264"/>
            <ac:spMk id="30" creationId="{5919E84B-1DC7-158F-5FD5-58CD1CC9EA30}"/>
          </ac:spMkLst>
        </pc:spChg>
        <pc:grpChg chg="add mod">
          <ac:chgData name="Lara Paul" userId="68f41741-6d4a-44b8-b3ae-a0a97aba1c8a" providerId="ADAL" clId="{1CCAFCB2-D7DC-45B5-96EE-5EF114413B2F}" dt="2024-12-10T18:27:57.467" v="2464" actId="1076"/>
          <ac:grpSpMkLst>
            <pc:docMk/>
            <pc:sldMk cId="3977563414" sldId="264"/>
            <ac:grpSpMk id="2" creationId="{D04BD19F-2CBD-8675-B17D-A751079BB236}"/>
          </ac:grpSpMkLst>
        </pc:grpChg>
        <pc:grpChg chg="mod">
          <ac:chgData name="Lara Paul" userId="68f41741-6d4a-44b8-b3ae-a0a97aba1c8a" providerId="ADAL" clId="{1CCAFCB2-D7DC-45B5-96EE-5EF114413B2F}" dt="2024-12-10T18:25:52.571" v="2426"/>
          <ac:grpSpMkLst>
            <pc:docMk/>
            <pc:sldMk cId="3977563414" sldId="264"/>
            <ac:grpSpMk id="3" creationId="{56934744-C6EF-5B42-62EE-233EAAC35DF6}"/>
          </ac:grpSpMkLst>
        </pc:grpChg>
        <pc:grpChg chg="mod">
          <ac:chgData name="Lara Paul" userId="68f41741-6d4a-44b8-b3ae-a0a97aba1c8a" providerId="ADAL" clId="{1CCAFCB2-D7DC-45B5-96EE-5EF114413B2F}" dt="2024-12-10T18:25:52.571" v="2426"/>
          <ac:grpSpMkLst>
            <pc:docMk/>
            <pc:sldMk cId="3977563414" sldId="264"/>
            <ac:grpSpMk id="4" creationId="{158A78E4-FB1D-9ED8-AB9B-8E068E587DCA}"/>
          </ac:grpSpMkLst>
        </pc:grpChg>
        <pc:grpChg chg="add mod">
          <ac:chgData name="Lara Paul" userId="68f41741-6d4a-44b8-b3ae-a0a97aba1c8a" providerId="ADAL" clId="{1CCAFCB2-D7DC-45B5-96EE-5EF114413B2F}" dt="2024-12-10T18:26:42.784" v="2442" actId="1076"/>
          <ac:grpSpMkLst>
            <pc:docMk/>
            <pc:sldMk cId="3977563414" sldId="264"/>
            <ac:grpSpMk id="15" creationId="{CA888B3D-1C77-89D5-34DE-7CE72C5AC2A9}"/>
          </ac:grpSpMkLst>
        </pc:grpChg>
        <pc:grpChg chg="add mod">
          <ac:chgData name="Lara Paul" userId="68f41741-6d4a-44b8-b3ae-a0a97aba1c8a" providerId="ADAL" clId="{1CCAFCB2-D7DC-45B5-96EE-5EF114413B2F}" dt="2024-12-10T18:26:54.447" v="2444" actId="1076"/>
          <ac:grpSpMkLst>
            <pc:docMk/>
            <pc:sldMk cId="3977563414" sldId="264"/>
            <ac:grpSpMk id="20" creationId="{1D4BA3C5-4C72-CE8B-162E-2632F29A80AA}"/>
          </ac:grpSpMkLst>
        </pc:grpChg>
        <pc:grpChg chg="mod">
          <ac:chgData name="Lara Paul" userId="68f41741-6d4a-44b8-b3ae-a0a97aba1c8a" providerId="ADAL" clId="{1CCAFCB2-D7DC-45B5-96EE-5EF114413B2F}" dt="2024-12-10T18:26:51.699" v="2443"/>
          <ac:grpSpMkLst>
            <pc:docMk/>
            <pc:sldMk cId="3977563414" sldId="264"/>
            <ac:grpSpMk id="21" creationId="{F01AE196-85DC-1B6F-89FE-E8BCCBE79A71}"/>
          </ac:grpSpMkLst>
        </pc:grpChg>
        <pc:grpChg chg="mod">
          <ac:chgData name="Lara Paul" userId="68f41741-6d4a-44b8-b3ae-a0a97aba1c8a" providerId="ADAL" clId="{1CCAFCB2-D7DC-45B5-96EE-5EF114413B2F}" dt="2024-12-10T18:26:51.699" v="2443"/>
          <ac:grpSpMkLst>
            <pc:docMk/>
            <pc:sldMk cId="3977563414" sldId="264"/>
            <ac:grpSpMk id="22" creationId="{E6A95DA5-A6F8-A835-3E83-EF2ECEE2B040}"/>
          </ac:grpSpMkLst>
        </pc:grpChg>
        <pc:picChg chg="add mod">
          <ac:chgData name="Lara Paul" userId="68f41741-6d4a-44b8-b3ae-a0a97aba1c8a" providerId="ADAL" clId="{1CCAFCB2-D7DC-45B5-96EE-5EF114413B2F}" dt="2024-12-10T18:28:31.820" v="2474" actId="1076"/>
          <ac:picMkLst>
            <pc:docMk/>
            <pc:sldMk cId="3977563414" sldId="264"/>
            <ac:picMk id="31" creationId="{71CC75C8-E520-E057-28CC-341BA5EFD50C}"/>
          </ac:picMkLst>
        </pc:picChg>
      </pc:sldChg>
      <pc:sldChg chg="addSp delSp modSp new mod modNotesTx">
        <pc:chgData name="Lara Paul" userId="68f41741-6d4a-44b8-b3ae-a0a97aba1c8a" providerId="ADAL" clId="{1CCAFCB2-D7DC-45B5-96EE-5EF114413B2F}" dt="2024-12-10T19:04:54.771" v="3207" actId="20577"/>
        <pc:sldMkLst>
          <pc:docMk/>
          <pc:sldMk cId="1567322761" sldId="265"/>
        </pc:sldMkLst>
        <pc:spChg chg="add del mod">
          <ac:chgData name="Lara Paul" userId="68f41741-6d4a-44b8-b3ae-a0a97aba1c8a" providerId="ADAL" clId="{1CCAFCB2-D7DC-45B5-96EE-5EF114413B2F}" dt="2024-12-10T18:59:34.537" v="2663" actId="478"/>
          <ac:spMkLst>
            <pc:docMk/>
            <pc:sldMk cId="1567322761" sldId="265"/>
            <ac:spMk id="3" creationId="{FDA05D5E-C2AA-28BA-25F1-623AADE928B5}"/>
          </ac:spMkLst>
        </pc:spChg>
        <pc:spChg chg="add mod">
          <ac:chgData name="Lara Paul" userId="68f41741-6d4a-44b8-b3ae-a0a97aba1c8a" providerId="ADAL" clId="{1CCAFCB2-D7DC-45B5-96EE-5EF114413B2F}" dt="2024-12-10T19:04:54.771" v="3207" actId="20577"/>
          <ac:spMkLst>
            <pc:docMk/>
            <pc:sldMk cId="1567322761" sldId="265"/>
            <ac:spMk id="5" creationId="{853D5A5D-58E7-C9B8-DDDF-AE25C7715E3E}"/>
          </ac:spMkLst>
        </pc:spChg>
        <pc:graphicFrameChg chg="add mod modGraphic">
          <ac:chgData name="Lara Paul" userId="68f41741-6d4a-44b8-b3ae-a0a97aba1c8a" providerId="ADAL" clId="{1CCAFCB2-D7DC-45B5-96EE-5EF114413B2F}" dt="2024-12-10T19:04:38.548" v="3113" actId="1076"/>
          <ac:graphicFrameMkLst>
            <pc:docMk/>
            <pc:sldMk cId="1567322761" sldId="265"/>
            <ac:graphicFrameMk id="2" creationId="{7CE435DA-A1E8-E882-BB79-47A37DF5FF8F}"/>
          </ac:graphicFrameMkLst>
        </pc:graphicFrameChg>
      </pc:sldChg>
      <pc:sldChg chg="addSp modSp new mod">
        <pc:chgData name="Lara Paul" userId="68f41741-6d4a-44b8-b3ae-a0a97aba1c8a" providerId="ADAL" clId="{1CCAFCB2-D7DC-45B5-96EE-5EF114413B2F}" dt="2024-12-10T18:33:10.110" v="2661" actId="1076"/>
        <pc:sldMkLst>
          <pc:docMk/>
          <pc:sldMk cId="28494496" sldId="266"/>
        </pc:sldMkLst>
        <pc:graphicFrameChg chg="add mod modGraphic">
          <ac:chgData name="Lara Paul" userId="68f41741-6d4a-44b8-b3ae-a0a97aba1c8a" providerId="ADAL" clId="{1CCAFCB2-D7DC-45B5-96EE-5EF114413B2F}" dt="2024-12-10T18:33:10.110" v="2661" actId="1076"/>
          <ac:graphicFrameMkLst>
            <pc:docMk/>
            <pc:sldMk cId="28494496" sldId="266"/>
            <ac:graphicFrameMk id="2" creationId="{F6331B2D-EBDC-E051-091B-76D926399CB8}"/>
          </ac:graphicFrameMkLst>
        </pc:graphicFrameChg>
      </pc:sldChg>
      <pc:sldChg chg="addSp modSp new mod">
        <pc:chgData name="Lara Paul" userId="68f41741-6d4a-44b8-b3ae-a0a97aba1c8a" providerId="ADAL" clId="{1CCAFCB2-D7DC-45B5-96EE-5EF114413B2F}" dt="2024-12-10T19:11:44.850" v="3413" actId="1076"/>
        <pc:sldMkLst>
          <pc:docMk/>
          <pc:sldMk cId="1025977198" sldId="267"/>
        </pc:sldMkLst>
        <pc:spChg chg="add mod">
          <ac:chgData name="Lara Paul" userId="68f41741-6d4a-44b8-b3ae-a0a97aba1c8a" providerId="ADAL" clId="{1CCAFCB2-D7DC-45B5-96EE-5EF114413B2F}" dt="2024-12-10T19:11:37.996" v="3410" actId="113"/>
          <ac:spMkLst>
            <pc:docMk/>
            <pc:sldMk cId="1025977198" sldId="267"/>
            <ac:spMk id="2" creationId="{3668F651-6EE7-C038-7168-6FF3EF2D28DB}"/>
          </ac:spMkLst>
        </pc:spChg>
        <pc:spChg chg="add mod">
          <ac:chgData name="Lara Paul" userId="68f41741-6d4a-44b8-b3ae-a0a97aba1c8a" providerId="ADAL" clId="{1CCAFCB2-D7DC-45B5-96EE-5EF114413B2F}" dt="2024-12-10T19:06:10.678" v="3236" actId="1076"/>
          <ac:spMkLst>
            <pc:docMk/>
            <pc:sldMk cId="1025977198" sldId="267"/>
            <ac:spMk id="3" creationId="{F56DDA09-6015-F201-DE38-EC84A9C39DBC}"/>
          </ac:spMkLst>
        </pc:spChg>
        <pc:spChg chg="add mod">
          <ac:chgData name="Lara Paul" userId="68f41741-6d4a-44b8-b3ae-a0a97aba1c8a" providerId="ADAL" clId="{1CCAFCB2-D7DC-45B5-96EE-5EF114413B2F}" dt="2024-12-10T19:11:44.850" v="3413" actId="1076"/>
          <ac:spMkLst>
            <pc:docMk/>
            <pc:sldMk cId="1025977198" sldId="267"/>
            <ac:spMk id="4" creationId="{04623D25-263C-77CE-17FA-BE679AAD4EA0}"/>
          </ac:spMkLst>
        </pc:spChg>
      </pc:sldChg>
      <pc:sldChg chg="addSp modSp new mod">
        <pc:chgData name="Lara Paul" userId="68f41741-6d4a-44b8-b3ae-a0a97aba1c8a" providerId="ADAL" clId="{1CCAFCB2-D7DC-45B5-96EE-5EF114413B2F}" dt="2024-12-10T19:23:13.750" v="3435" actId="1076"/>
        <pc:sldMkLst>
          <pc:docMk/>
          <pc:sldMk cId="2414353265" sldId="268"/>
        </pc:sldMkLst>
        <pc:spChg chg="add mod">
          <ac:chgData name="Lara Paul" userId="68f41741-6d4a-44b8-b3ae-a0a97aba1c8a" providerId="ADAL" clId="{1CCAFCB2-D7DC-45B5-96EE-5EF114413B2F}" dt="2024-12-10T19:23:13.750" v="3435" actId="1076"/>
          <ac:spMkLst>
            <pc:docMk/>
            <pc:sldMk cId="2414353265" sldId="268"/>
            <ac:spMk id="3" creationId="{17BCB4D3-FA6C-4AB5-648D-D8638A54D789}"/>
          </ac:spMkLst>
        </pc:spChg>
        <pc:spChg chg="add mod">
          <ac:chgData name="Lara Paul" userId="68f41741-6d4a-44b8-b3ae-a0a97aba1c8a" providerId="ADAL" clId="{1CCAFCB2-D7DC-45B5-96EE-5EF114413B2F}" dt="2024-12-10T19:22:44.298" v="3428" actId="404"/>
          <ac:spMkLst>
            <pc:docMk/>
            <pc:sldMk cId="2414353265" sldId="268"/>
            <ac:spMk id="4" creationId="{AB1DA3FF-1FBD-6B9E-C13E-9C15683D975A}"/>
          </ac:spMkLst>
        </pc:spChg>
        <pc:spChg chg="add mod">
          <ac:chgData name="Lara Paul" userId="68f41741-6d4a-44b8-b3ae-a0a97aba1c8a" providerId="ADAL" clId="{1CCAFCB2-D7DC-45B5-96EE-5EF114413B2F}" dt="2024-12-10T19:23:10.514" v="3434" actId="1076"/>
          <ac:spMkLst>
            <pc:docMk/>
            <pc:sldMk cId="2414353265" sldId="268"/>
            <ac:spMk id="6" creationId="{F1AB67B7-7DDF-C360-0A43-B0F74C2EDA81}"/>
          </ac:spMkLst>
        </pc:spChg>
        <pc:picChg chg="add mod">
          <ac:chgData name="Lara Paul" userId="68f41741-6d4a-44b8-b3ae-a0a97aba1c8a" providerId="ADAL" clId="{1CCAFCB2-D7DC-45B5-96EE-5EF114413B2F}" dt="2024-12-10T19:23:07.288" v="3433" actId="1076"/>
          <ac:picMkLst>
            <pc:docMk/>
            <pc:sldMk cId="2414353265" sldId="268"/>
            <ac:picMk id="2" creationId="{00439820-4CD1-0DD2-53FB-5A02B0987724}"/>
          </ac:picMkLst>
        </pc:picChg>
      </pc:sldChg>
      <pc:sldChg chg="addSp modSp new mod">
        <pc:chgData name="Lara Paul" userId="68f41741-6d4a-44b8-b3ae-a0a97aba1c8a" providerId="ADAL" clId="{1CCAFCB2-D7DC-45B5-96EE-5EF114413B2F}" dt="2024-12-10T19:24:22.081" v="3453" actId="1076"/>
        <pc:sldMkLst>
          <pc:docMk/>
          <pc:sldMk cId="2929958350" sldId="269"/>
        </pc:sldMkLst>
        <pc:spChg chg="add mod">
          <ac:chgData name="Lara Paul" userId="68f41741-6d4a-44b8-b3ae-a0a97aba1c8a" providerId="ADAL" clId="{1CCAFCB2-D7DC-45B5-96EE-5EF114413B2F}" dt="2024-12-10T19:24:22.081" v="3453" actId="1076"/>
          <ac:spMkLst>
            <pc:docMk/>
            <pc:sldMk cId="2929958350" sldId="269"/>
            <ac:spMk id="3" creationId="{D9F95908-130E-EE6F-6744-E9C7228619D1}"/>
          </ac:spMkLst>
        </pc:spChg>
        <pc:graphicFrameChg chg="add mod">
          <ac:chgData name="Lara Paul" userId="68f41741-6d4a-44b8-b3ae-a0a97aba1c8a" providerId="ADAL" clId="{1CCAFCB2-D7DC-45B5-96EE-5EF114413B2F}" dt="2024-12-10T19:23:55.009" v="3440" actId="12100"/>
          <ac:graphicFrameMkLst>
            <pc:docMk/>
            <pc:sldMk cId="2929958350" sldId="269"/>
            <ac:graphicFrameMk id="2" creationId="{1503A7CD-6735-B5F4-A149-C91DFD25ACEF}"/>
          </ac:graphicFrameMkLst>
        </pc:graphicFrameChg>
      </pc:sldChg>
      <pc:sldChg chg="addSp modSp new mod">
        <pc:chgData name="Lara Paul" userId="68f41741-6d4a-44b8-b3ae-a0a97aba1c8a" providerId="ADAL" clId="{1CCAFCB2-D7DC-45B5-96EE-5EF114413B2F}" dt="2024-12-10T19:26:41.051" v="3467" actId="1076"/>
        <pc:sldMkLst>
          <pc:docMk/>
          <pc:sldMk cId="4079898078" sldId="270"/>
        </pc:sldMkLst>
        <pc:spChg chg="add mod">
          <ac:chgData name="Lara Paul" userId="68f41741-6d4a-44b8-b3ae-a0a97aba1c8a" providerId="ADAL" clId="{1CCAFCB2-D7DC-45B5-96EE-5EF114413B2F}" dt="2024-12-10T19:26:41.051" v="3467" actId="1076"/>
          <ac:spMkLst>
            <pc:docMk/>
            <pc:sldMk cId="4079898078" sldId="270"/>
            <ac:spMk id="3" creationId="{B2C98EFD-22B9-BE61-3FFA-F422509BFFC2}"/>
          </ac:spMkLst>
        </pc:spChg>
        <pc:graphicFrameChg chg="add mod">
          <ac:chgData name="Lara Paul" userId="68f41741-6d4a-44b8-b3ae-a0a97aba1c8a" providerId="ADAL" clId="{1CCAFCB2-D7DC-45B5-96EE-5EF114413B2F}" dt="2024-12-10T19:26:26.492" v="3463" actId="14100"/>
          <ac:graphicFrameMkLst>
            <pc:docMk/>
            <pc:sldMk cId="4079898078" sldId="270"/>
            <ac:graphicFrameMk id="2" creationId="{30C3FE30-6650-5E17-1F17-6EA00A10FB7D}"/>
          </ac:graphicFrameMkLst>
        </pc:graphicFrameChg>
      </pc:sldChg>
      <pc:sldChg chg="addSp modSp new mod">
        <pc:chgData name="Lara Paul" userId="68f41741-6d4a-44b8-b3ae-a0a97aba1c8a" providerId="ADAL" clId="{1CCAFCB2-D7DC-45B5-96EE-5EF114413B2F}" dt="2024-12-10T19:27:35.745" v="3483" actId="20577"/>
        <pc:sldMkLst>
          <pc:docMk/>
          <pc:sldMk cId="4139957387" sldId="271"/>
        </pc:sldMkLst>
        <pc:spChg chg="add mod">
          <ac:chgData name="Lara Paul" userId="68f41741-6d4a-44b8-b3ae-a0a97aba1c8a" providerId="ADAL" clId="{1CCAFCB2-D7DC-45B5-96EE-5EF114413B2F}" dt="2024-12-10T19:27:26.365" v="3479" actId="14100"/>
          <ac:spMkLst>
            <pc:docMk/>
            <pc:sldMk cId="4139957387" sldId="271"/>
            <ac:spMk id="3" creationId="{EA9FDADD-143F-B60E-5F4F-2CE1139BC360}"/>
          </ac:spMkLst>
        </pc:spChg>
        <pc:graphicFrameChg chg="add mod">
          <ac:chgData name="Lara Paul" userId="68f41741-6d4a-44b8-b3ae-a0a97aba1c8a" providerId="ADAL" clId="{1CCAFCB2-D7DC-45B5-96EE-5EF114413B2F}" dt="2024-12-10T19:27:35.745" v="3483" actId="20577"/>
          <ac:graphicFrameMkLst>
            <pc:docMk/>
            <pc:sldMk cId="4139957387" sldId="271"/>
            <ac:graphicFrameMk id="2" creationId="{14398DB6-9DA9-2EEA-21FE-5546D72BB6F6}"/>
          </ac:graphicFrameMkLst>
        </pc:graphicFrameChg>
      </pc:sldChg>
    </pc:docChg>
  </pc:docChgLst>
  <pc:docChgLst>
    <pc:chgData name="Lara Paul" userId="68f41741-6d4a-44b8-b3ae-a0a97aba1c8a" providerId="ADAL" clId="{DA3ABCC7-C823-4B76-98E1-690E44120C68}"/>
    <pc:docChg chg="modSld">
      <pc:chgData name="Lara Paul" userId="68f41741-6d4a-44b8-b3ae-a0a97aba1c8a" providerId="ADAL" clId="{DA3ABCC7-C823-4B76-98E1-690E44120C68}" dt="2024-12-11T19:40:37.364" v="23" actId="1076"/>
      <pc:docMkLst>
        <pc:docMk/>
      </pc:docMkLst>
      <pc:sldChg chg="modSp mod">
        <pc:chgData name="Lara Paul" userId="68f41741-6d4a-44b8-b3ae-a0a97aba1c8a" providerId="ADAL" clId="{DA3ABCC7-C823-4B76-98E1-690E44120C68}" dt="2024-12-11T19:40:12.932" v="21" actId="14100"/>
        <pc:sldMkLst>
          <pc:docMk/>
          <pc:sldMk cId="2522122880" sldId="259"/>
        </pc:sldMkLst>
        <pc:graphicFrameChg chg="mod">
          <ac:chgData name="Lara Paul" userId="68f41741-6d4a-44b8-b3ae-a0a97aba1c8a" providerId="ADAL" clId="{DA3ABCC7-C823-4B76-98E1-690E44120C68}" dt="2024-12-11T19:40:12.932" v="21" actId="14100"/>
          <ac:graphicFrameMkLst>
            <pc:docMk/>
            <pc:sldMk cId="2522122880" sldId="259"/>
            <ac:graphicFrameMk id="5" creationId="{7CE9485B-45A2-BC07-D205-95E00D8A9F39}"/>
          </ac:graphicFrameMkLst>
        </pc:graphicFrameChg>
      </pc:sldChg>
      <pc:sldChg chg="modSp">
        <pc:chgData name="Lara Paul" userId="68f41741-6d4a-44b8-b3ae-a0a97aba1c8a" providerId="ADAL" clId="{DA3ABCC7-C823-4B76-98E1-690E44120C68}" dt="2024-12-11T19:39:51.292" v="16"/>
        <pc:sldMkLst>
          <pc:docMk/>
          <pc:sldMk cId="20255739" sldId="260"/>
        </pc:sldMkLst>
        <pc:graphicFrameChg chg="mod">
          <ac:chgData name="Lara Paul" userId="68f41741-6d4a-44b8-b3ae-a0a97aba1c8a" providerId="ADAL" clId="{DA3ABCC7-C823-4B76-98E1-690E44120C68}" dt="2024-12-11T19:39:51.292" v="16"/>
          <ac:graphicFrameMkLst>
            <pc:docMk/>
            <pc:sldMk cId="20255739" sldId="260"/>
            <ac:graphicFrameMk id="7" creationId="{686BFC35-1205-9510-3F37-1DE18E569BF0}"/>
          </ac:graphicFrameMkLst>
        </pc:graphicFrameChg>
      </pc:sldChg>
      <pc:sldChg chg="modSp mod">
        <pc:chgData name="Lara Paul" userId="68f41741-6d4a-44b8-b3ae-a0a97aba1c8a" providerId="ADAL" clId="{DA3ABCC7-C823-4B76-98E1-690E44120C68}" dt="2024-12-11T19:40:37.364" v="23" actId="1076"/>
        <pc:sldMkLst>
          <pc:docMk/>
          <pc:sldMk cId="1567322761" sldId="265"/>
        </pc:sldMkLst>
        <pc:graphicFrameChg chg="mod">
          <ac:chgData name="Lara Paul" userId="68f41741-6d4a-44b8-b3ae-a0a97aba1c8a" providerId="ADAL" clId="{DA3ABCC7-C823-4B76-98E1-690E44120C68}" dt="2024-12-11T19:40:37.364" v="23" actId="1076"/>
          <ac:graphicFrameMkLst>
            <pc:docMk/>
            <pc:sldMk cId="1567322761" sldId="265"/>
            <ac:graphicFrameMk id="2" creationId="{7CE435DA-A1E8-E882-BB79-47A37DF5FF8F}"/>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0FB581-4EC5-48F2-A13F-A92B91FB702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C4B8C83-75F2-4CCC-A841-357D72D96275}">
      <dgm:prSet/>
      <dgm:spPr/>
      <dgm:t>
        <a:bodyPr/>
        <a:lstStyle/>
        <a:p>
          <a:pPr>
            <a:lnSpc>
              <a:spcPct val="100000"/>
            </a:lnSpc>
          </a:pPr>
          <a:r>
            <a:rPr lang="en-CA" dirty="0"/>
            <a:t>Please share your name, pronouns, and 1-2 of the following:</a:t>
          </a:r>
          <a:endParaRPr lang="en-US" dirty="0"/>
        </a:p>
      </dgm:t>
    </dgm:pt>
    <dgm:pt modelId="{F53781D7-9B3E-4AC1-A3F9-F7B14200B74D}" type="parTrans" cxnId="{E7836E0C-31FC-4803-917B-E9FC26463FD5}">
      <dgm:prSet/>
      <dgm:spPr/>
      <dgm:t>
        <a:bodyPr/>
        <a:lstStyle/>
        <a:p>
          <a:endParaRPr lang="en-US"/>
        </a:p>
      </dgm:t>
    </dgm:pt>
    <dgm:pt modelId="{F5FD78E8-6FD5-4510-B860-D4E6E92EDEC6}" type="sibTrans" cxnId="{E7836E0C-31FC-4803-917B-E9FC26463FD5}">
      <dgm:prSet/>
      <dgm:spPr/>
      <dgm:t>
        <a:bodyPr/>
        <a:lstStyle/>
        <a:p>
          <a:pPr>
            <a:lnSpc>
              <a:spcPct val="100000"/>
            </a:lnSpc>
          </a:pPr>
          <a:endParaRPr lang="en-US"/>
        </a:p>
      </dgm:t>
    </dgm:pt>
    <dgm:pt modelId="{4883A281-1A85-4E69-9FFA-89E91130D1CD}">
      <dgm:prSet/>
      <dgm:spPr/>
      <dgm:t>
        <a:bodyPr/>
        <a:lstStyle/>
        <a:p>
          <a:pPr>
            <a:lnSpc>
              <a:spcPct val="100000"/>
            </a:lnSpc>
          </a:pPr>
          <a:r>
            <a:rPr lang="en-CA" dirty="0"/>
            <a:t>Your favourite food memory</a:t>
          </a:r>
          <a:endParaRPr lang="en-US" dirty="0"/>
        </a:p>
      </dgm:t>
    </dgm:pt>
    <dgm:pt modelId="{78BA6732-6898-4005-85D8-8EF345CF1C56}" type="parTrans" cxnId="{6626BCDC-A32F-4F0F-8DFB-32DED7C56864}">
      <dgm:prSet/>
      <dgm:spPr/>
      <dgm:t>
        <a:bodyPr/>
        <a:lstStyle/>
        <a:p>
          <a:endParaRPr lang="en-US"/>
        </a:p>
      </dgm:t>
    </dgm:pt>
    <dgm:pt modelId="{EBCE2C1F-901B-4235-9B38-AA39A3013C85}" type="sibTrans" cxnId="{6626BCDC-A32F-4F0F-8DFB-32DED7C56864}">
      <dgm:prSet/>
      <dgm:spPr/>
      <dgm:t>
        <a:bodyPr/>
        <a:lstStyle/>
        <a:p>
          <a:pPr>
            <a:lnSpc>
              <a:spcPct val="100000"/>
            </a:lnSpc>
          </a:pPr>
          <a:endParaRPr lang="en-US"/>
        </a:p>
      </dgm:t>
    </dgm:pt>
    <dgm:pt modelId="{A6B1E388-ABA4-4D3B-9ADA-F071C2BCC5EC}">
      <dgm:prSet/>
      <dgm:spPr/>
      <dgm:t>
        <a:bodyPr/>
        <a:lstStyle/>
        <a:p>
          <a:pPr>
            <a:lnSpc>
              <a:spcPct val="100000"/>
            </a:lnSpc>
          </a:pPr>
          <a:r>
            <a:rPr lang="en-CA"/>
            <a:t>Something you are interested in discussing today</a:t>
          </a:r>
          <a:endParaRPr lang="en-US"/>
        </a:p>
      </dgm:t>
    </dgm:pt>
    <dgm:pt modelId="{E2D7E30A-2845-4B1B-9AEA-61C20C7D83EC}" type="parTrans" cxnId="{86EB8CF6-666E-4320-9E0D-9F2F93F2C95E}">
      <dgm:prSet/>
      <dgm:spPr/>
      <dgm:t>
        <a:bodyPr/>
        <a:lstStyle/>
        <a:p>
          <a:endParaRPr lang="en-US"/>
        </a:p>
      </dgm:t>
    </dgm:pt>
    <dgm:pt modelId="{13240476-6E5C-45F4-8FE3-87A7C33E4462}" type="sibTrans" cxnId="{86EB8CF6-666E-4320-9E0D-9F2F93F2C95E}">
      <dgm:prSet/>
      <dgm:spPr/>
      <dgm:t>
        <a:bodyPr/>
        <a:lstStyle/>
        <a:p>
          <a:endParaRPr lang="en-US"/>
        </a:p>
      </dgm:t>
    </dgm:pt>
    <dgm:pt modelId="{4F17BA00-632B-4DDB-A5E0-F88563EC4B07}">
      <dgm:prSet/>
      <dgm:spPr/>
      <dgm:t>
        <a:bodyPr/>
        <a:lstStyle/>
        <a:p>
          <a:pPr>
            <a:lnSpc>
              <a:spcPct val="100000"/>
            </a:lnSpc>
          </a:pPr>
          <a:r>
            <a:rPr lang="en-US" dirty="0"/>
            <a:t>A quick fact about you </a:t>
          </a:r>
          <a:r>
            <a:rPr lang="en-US" dirty="0">
              <a:sym typeface="Wingdings" panose="05000000000000000000" pitchFamily="2" charset="2"/>
            </a:rPr>
            <a:t></a:t>
          </a:r>
          <a:endParaRPr lang="en-US" dirty="0"/>
        </a:p>
      </dgm:t>
    </dgm:pt>
    <dgm:pt modelId="{3989EED8-7022-4262-AF98-CE8A2B4D32D5}" type="parTrans" cxnId="{3276DEC6-D936-4F57-B6AB-0B58795D76AF}">
      <dgm:prSet/>
      <dgm:spPr/>
      <dgm:t>
        <a:bodyPr/>
        <a:lstStyle/>
        <a:p>
          <a:endParaRPr lang="en-CA"/>
        </a:p>
      </dgm:t>
    </dgm:pt>
    <dgm:pt modelId="{EFD45C3A-8C7A-4D69-BDB8-31053AADFEB5}" type="sibTrans" cxnId="{3276DEC6-D936-4F57-B6AB-0B58795D76AF}">
      <dgm:prSet/>
      <dgm:spPr/>
      <dgm:t>
        <a:bodyPr/>
        <a:lstStyle/>
        <a:p>
          <a:pPr>
            <a:lnSpc>
              <a:spcPct val="100000"/>
            </a:lnSpc>
          </a:pPr>
          <a:endParaRPr lang="en-CA"/>
        </a:p>
      </dgm:t>
    </dgm:pt>
    <dgm:pt modelId="{F1543926-F495-41EC-A2DB-69E90F1D6ACA}" type="pres">
      <dgm:prSet presAssocID="{7C0FB581-4EC5-48F2-A13F-A92B91FB7021}" presName="root" presStyleCnt="0">
        <dgm:presLayoutVars>
          <dgm:dir/>
          <dgm:resizeHandles val="exact"/>
        </dgm:presLayoutVars>
      </dgm:prSet>
      <dgm:spPr/>
    </dgm:pt>
    <dgm:pt modelId="{5ECCDE98-C935-49FD-A340-E88F4E9C5D2A}" type="pres">
      <dgm:prSet presAssocID="{7C0FB581-4EC5-48F2-A13F-A92B91FB7021}" presName="container" presStyleCnt="0">
        <dgm:presLayoutVars>
          <dgm:dir/>
          <dgm:resizeHandles val="exact"/>
        </dgm:presLayoutVars>
      </dgm:prSet>
      <dgm:spPr/>
    </dgm:pt>
    <dgm:pt modelId="{173637DE-07BC-417C-8D1C-B727E8D53125}" type="pres">
      <dgm:prSet presAssocID="{3C4B8C83-75F2-4CCC-A841-357D72D96275}" presName="compNode" presStyleCnt="0"/>
      <dgm:spPr/>
    </dgm:pt>
    <dgm:pt modelId="{EB334634-2680-4271-98DD-CC5101DADE7B}" type="pres">
      <dgm:prSet presAssocID="{3C4B8C83-75F2-4CCC-A841-357D72D96275}" presName="iconBgRect" presStyleLbl="bgShp" presStyleIdx="0" presStyleCnt="4"/>
      <dgm:spPr/>
    </dgm:pt>
    <dgm:pt modelId="{439289EB-C6A3-4D66-A178-7D38A38691BD}" type="pres">
      <dgm:prSet presAssocID="{3C4B8C83-75F2-4CCC-A841-357D72D962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Bubble"/>
        </a:ext>
      </dgm:extLst>
    </dgm:pt>
    <dgm:pt modelId="{7C6D5365-AE97-462B-962C-CDC4D1E697A3}" type="pres">
      <dgm:prSet presAssocID="{3C4B8C83-75F2-4CCC-A841-357D72D96275}" presName="spaceRect" presStyleCnt="0"/>
      <dgm:spPr/>
    </dgm:pt>
    <dgm:pt modelId="{30E85966-675D-46F3-988E-A07988DFAAF6}" type="pres">
      <dgm:prSet presAssocID="{3C4B8C83-75F2-4CCC-A841-357D72D96275}" presName="textRect" presStyleLbl="revTx" presStyleIdx="0" presStyleCnt="4">
        <dgm:presLayoutVars>
          <dgm:chMax val="1"/>
          <dgm:chPref val="1"/>
        </dgm:presLayoutVars>
      </dgm:prSet>
      <dgm:spPr/>
    </dgm:pt>
    <dgm:pt modelId="{859B1BEB-7297-47A0-9B5C-CC566E3D9895}" type="pres">
      <dgm:prSet presAssocID="{F5FD78E8-6FD5-4510-B860-D4E6E92EDEC6}" presName="sibTrans" presStyleLbl="sibTrans2D1" presStyleIdx="0" presStyleCnt="0"/>
      <dgm:spPr/>
    </dgm:pt>
    <dgm:pt modelId="{18BE2CA4-7905-4B10-81E3-078B9841BFE6}" type="pres">
      <dgm:prSet presAssocID="{4883A281-1A85-4E69-9FFA-89E91130D1CD}" presName="compNode" presStyleCnt="0"/>
      <dgm:spPr/>
    </dgm:pt>
    <dgm:pt modelId="{B118E05B-8386-4E08-8E58-89D45B74264B}" type="pres">
      <dgm:prSet presAssocID="{4883A281-1A85-4E69-9FFA-89E91130D1CD}" presName="iconBgRect" presStyleLbl="bgShp" presStyleIdx="1" presStyleCnt="4"/>
      <dgm:spPr/>
    </dgm:pt>
    <dgm:pt modelId="{169CF31A-A00A-40E9-90B1-6F60E0A261F8}" type="pres">
      <dgm:prSet presAssocID="{4883A281-1A85-4E69-9FFA-89E91130D1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Setting"/>
        </a:ext>
      </dgm:extLst>
    </dgm:pt>
    <dgm:pt modelId="{94B007E7-08CA-43DC-B50D-1417EEE04F72}" type="pres">
      <dgm:prSet presAssocID="{4883A281-1A85-4E69-9FFA-89E91130D1CD}" presName="spaceRect" presStyleCnt="0"/>
      <dgm:spPr/>
    </dgm:pt>
    <dgm:pt modelId="{5555FB12-D044-447E-8900-9F8479094446}" type="pres">
      <dgm:prSet presAssocID="{4883A281-1A85-4E69-9FFA-89E91130D1CD}" presName="textRect" presStyleLbl="revTx" presStyleIdx="1" presStyleCnt="4">
        <dgm:presLayoutVars>
          <dgm:chMax val="1"/>
          <dgm:chPref val="1"/>
        </dgm:presLayoutVars>
      </dgm:prSet>
      <dgm:spPr/>
    </dgm:pt>
    <dgm:pt modelId="{13C6DCAE-694D-4B52-B915-1B82F877DA12}" type="pres">
      <dgm:prSet presAssocID="{EBCE2C1F-901B-4235-9B38-AA39A3013C85}" presName="sibTrans" presStyleLbl="sibTrans2D1" presStyleIdx="0" presStyleCnt="0"/>
      <dgm:spPr/>
    </dgm:pt>
    <dgm:pt modelId="{ECD4B75A-B84C-4307-93CC-9C3324A5CF8F}" type="pres">
      <dgm:prSet presAssocID="{4F17BA00-632B-4DDB-A5E0-F88563EC4B07}" presName="compNode" presStyleCnt="0"/>
      <dgm:spPr/>
    </dgm:pt>
    <dgm:pt modelId="{698D95A5-D9EA-495A-A2DD-D6596E9EAF1A}" type="pres">
      <dgm:prSet presAssocID="{4F17BA00-632B-4DDB-A5E0-F88563EC4B07}" presName="iconBgRect" presStyleLbl="bgShp" presStyleIdx="2" presStyleCnt="4"/>
      <dgm:spPr/>
    </dgm:pt>
    <dgm:pt modelId="{63C6674A-848D-4176-ACE2-9B3A28E9BB30}" type="pres">
      <dgm:prSet presAssocID="{4F17BA00-632B-4DDB-A5E0-F88563EC4B07}"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ddress Book with solid fill"/>
        </a:ext>
      </dgm:extLst>
    </dgm:pt>
    <dgm:pt modelId="{19B4C19D-C152-4EE0-ACCF-2E53CDC2F25B}" type="pres">
      <dgm:prSet presAssocID="{4F17BA00-632B-4DDB-A5E0-F88563EC4B07}" presName="spaceRect" presStyleCnt="0"/>
      <dgm:spPr/>
    </dgm:pt>
    <dgm:pt modelId="{DE8DBD0D-E4DF-4050-9B2C-31664E52E079}" type="pres">
      <dgm:prSet presAssocID="{4F17BA00-632B-4DDB-A5E0-F88563EC4B07}" presName="textRect" presStyleLbl="revTx" presStyleIdx="2" presStyleCnt="4" custScaleX="108662">
        <dgm:presLayoutVars>
          <dgm:chMax val="1"/>
          <dgm:chPref val="1"/>
        </dgm:presLayoutVars>
      </dgm:prSet>
      <dgm:spPr/>
    </dgm:pt>
    <dgm:pt modelId="{4A6DD556-631B-4832-875D-63085F72706F}" type="pres">
      <dgm:prSet presAssocID="{EFD45C3A-8C7A-4D69-BDB8-31053AADFEB5}" presName="sibTrans" presStyleLbl="sibTrans2D1" presStyleIdx="0" presStyleCnt="0"/>
      <dgm:spPr/>
    </dgm:pt>
    <dgm:pt modelId="{7780C45B-735F-47A1-9C4E-9D9E330FDE78}" type="pres">
      <dgm:prSet presAssocID="{A6B1E388-ABA4-4D3B-9ADA-F071C2BCC5EC}" presName="compNode" presStyleCnt="0"/>
      <dgm:spPr/>
    </dgm:pt>
    <dgm:pt modelId="{99EBEBEC-065C-4952-8A3A-3CB5A027CB22}" type="pres">
      <dgm:prSet presAssocID="{A6B1E388-ABA4-4D3B-9ADA-F071C2BCC5EC}" presName="iconBgRect" presStyleLbl="bgShp" presStyleIdx="3" presStyleCnt="4"/>
      <dgm:spPr/>
    </dgm:pt>
    <dgm:pt modelId="{9739AEB9-D22A-4809-AB38-7DE394A7334B}" type="pres">
      <dgm:prSet presAssocID="{A6B1E388-ABA4-4D3B-9ADA-F071C2BCC5E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78DF7839-82A5-4B6D-9E3D-EE5DB52F1392}" type="pres">
      <dgm:prSet presAssocID="{A6B1E388-ABA4-4D3B-9ADA-F071C2BCC5EC}" presName="spaceRect" presStyleCnt="0"/>
      <dgm:spPr/>
    </dgm:pt>
    <dgm:pt modelId="{7265670E-EAA9-4F38-99B2-E9DFD54517A0}" type="pres">
      <dgm:prSet presAssocID="{A6B1E388-ABA4-4D3B-9ADA-F071C2BCC5EC}" presName="textRect" presStyleLbl="revTx" presStyleIdx="3" presStyleCnt="4">
        <dgm:presLayoutVars>
          <dgm:chMax val="1"/>
          <dgm:chPref val="1"/>
        </dgm:presLayoutVars>
      </dgm:prSet>
      <dgm:spPr/>
    </dgm:pt>
  </dgm:ptLst>
  <dgm:cxnLst>
    <dgm:cxn modelId="{46A6CE05-EE6E-4698-80E0-B0DE05254AC1}" type="presOf" srcId="{EFD45C3A-8C7A-4D69-BDB8-31053AADFEB5}" destId="{4A6DD556-631B-4832-875D-63085F72706F}" srcOrd="0" destOrd="0" presId="urn:microsoft.com/office/officeart/2018/2/layout/IconCircleList"/>
    <dgm:cxn modelId="{9EB18307-8A51-4D9B-AD83-62F39D350149}" type="presOf" srcId="{3C4B8C83-75F2-4CCC-A841-357D72D96275}" destId="{30E85966-675D-46F3-988E-A07988DFAAF6}" srcOrd="0" destOrd="0" presId="urn:microsoft.com/office/officeart/2018/2/layout/IconCircleList"/>
    <dgm:cxn modelId="{E7836E0C-31FC-4803-917B-E9FC26463FD5}" srcId="{7C0FB581-4EC5-48F2-A13F-A92B91FB7021}" destId="{3C4B8C83-75F2-4CCC-A841-357D72D96275}" srcOrd="0" destOrd="0" parTransId="{F53781D7-9B3E-4AC1-A3F9-F7B14200B74D}" sibTransId="{F5FD78E8-6FD5-4510-B860-D4E6E92EDEC6}"/>
    <dgm:cxn modelId="{E101786E-AFC9-41D7-8DC5-CF1B42102E73}" type="presOf" srcId="{F5FD78E8-6FD5-4510-B860-D4E6E92EDEC6}" destId="{859B1BEB-7297-47A0-9B5C-CC566E3D9895}" srcOrd="0" destOrd="0" presId="urn:microsoft.com/office/officeart/2018/2/layout/IconCircleList"/>
    <dgm:cxn modelId="{F344A798-FE49-4CA0-96F6-3DEF77EAEA40}" type="presOf" srcId="{EBCE2C1F-901B-4235-9B38-AA39A3013C85}" destId="{13C6DCAE-694D-4B52-B915-1B82F877DA12}" srcOrd="0" destOrd="0" presId="urn:microsoft.com/office/officeart/2018/2/layout/IconCircleList"/>
    <dgm:cxn modelId="{C02ECCAF-B85B-4753-A6EF-8F84FB26B597}" type="presOf" srcId="{7C0FB581-4EC5-48F2-A13F-A92B91FB7021}" destId="{F1543926-F495-41EC-A2DB-69E90F1D6ACA}" srcOrd="0" destOrd="0" presId="urn:microsoft.com/office/officeart/2018/2/layout/IconCircleList"/>
    <dgm:cxn modelId="{661CD8B6-2EEE-49BC-AAE1-E847A04B1F53}" type="presOf" srcId="{A6B1E388-ABA4-4D3B-9ADA-F071C2BCC5EC}" destId="{7265670E-EAA9-4F38-99B2-E9DFD54517A0}" srcOrd="0" destOrd="0" presId="urn:microsoft.com/office/officeart/2018/2/layout/IconCircleList"/>
    <dgm:cxn modelId="{F4B33FB9-9469-476C-A769-0D20F6FE2C14}" type="presOf" srcId="{4883A281-1A85-4E69-9FFA-89E91130D1CD}" destId="{5555FB12-D044-447E-8900-9F8479094446}" srcOrd="0" destOrd="0" presId="urn:microsoft.com/office/officeart/2018/2/layout/IconCircleList"/>
    <dgm:cxn modelId="{3276DEC6-D936-4F57-B6AB-0B58795D76AF}" srcId="{7C0FB581-4EC5-48F2-A13F-A92B91FB7021}" destId="{4F17BA00-632B-4DDB-A5E0-F88563EC4B07}" srcOrd="2" destOrd="0" parTransId="{3989EED8-7022-4262-AF98-CE8A2B4D32D5}" sibTransId="{EFD45C3A-8C7A-4D69-BDB8-31053AADFEB5}"/>
    <dgm:cxn modelId="{4B104DCA-CBA0-4DFF-9970-494666D1AFAD}" type="presOf" srcId="{4F17BA00-632B-4DDB-A5E0-F88563EC4B07}" destId="{DE8DBD0D-E4DF-4050-9B2C-31664E52E079}" srcOrd="0" destOrd="0" presId="urn:microsoft.com/office/officeart/2018/2/layout/IconCircleList"/>
    <dgm:cxn modelId="{6626BCDC-A32F-4F0F-8DFB-32DED7C56864}" srcId="{7C0FB581-4EC5-48F2-A13F-A92B91FB7021}" destId="{4883A281-1A85-4E69-9FFA-89E91130D1CD}" srcOrd="1" destOrd="0" parTransId="{78BA6732-6898-4005-85D8-8EF345CF1C56}" sibTransId="{EBCE2C1F-901B-4235-9B38-AA39A3013C85}"/>
    <dgm:cxn modelId="{86EB8CF6-666E-4320-9E0D-9F2F93F2C95E}" srcId="{7C0FB581-4EC5-48F2-A13F-A92B91FB7021}" destId="{A6B1E388-ABA4-4D3B-9ADA-F071C2BCC5EC}" srcOrd="3" destOrd="0" parTransId="{E2D7E30A-2845-4B1B-9AEA-61C20C7D83EC}" sibTransId="{13240476-6E5C-45F4-8FE3-87A7C33E4462}"/>
    <dgm:cxn modelId="{6A9829BC-BF05-432E-B742-357A844FA909}" type="presParOf" srcId="{F1543926-F495-41EC-A2DB-69E90F1D6ACA}" destId="{5ECCDE98-C935-49FD-A340-E88F4E9C5D2A}" srcOrd="0" destOrd="0" presId="urn:microsoft.com/office/officeart/2018/2/layout/IconCircleList"/>
    <dgm:cxn modelId="{B5B28C5D-032C-4CD5-BDD3-485D77C62E37}" type="presParOf" srcId="{5ECCDE98-C935-49FD-A340-E88F4E9C5D2A}" destId="{173637DE-07BC-417C-8D1C-B727E8D53125}" srcOrd="0" destOrd="0" presId="urn:microsoft.com/office/officeart/2018/2/layout/IconCircleList"/>
    <dgm:cxn modelId="{C494D956-CC76-461F-AF12-CD87E968B724}" type="presParOf" srcId="{173637DE-07BC-417C-8D1C-B727E8D53125}" destId="{EB334634-2680-4271-98DD-CC5101DADE7B}" srcOrd="0" destOrd="0" presId="urn:microsoft.com/office/officeart/2018/2/layout/IconCircleList"/>
    <dgm:cxn modelId="{372088DF-0166-46D1-B534-8B7EEF9B1E1E}" type="presParOf" srcId="{173637DE-07BC-417C-8D1C-B727E8D53125}" destId="{439289EB-C6A3-4D66-A178-7D38A38691BD}" srcOrd="1" destOrd="0" presId="urn:microsoft.com/office/officeart/2018/2/layout/IconCircleList"/>
    <dgm:cxn modelId="{C25DF298-5887-4BB9-97D4-809E4B91CD5B}" type="presParOf" srcId="{173637DE-07BC-417C-8D1C-B727E8D53125}" destId="{7C6D5365-AE97-462B-962C-CDC4D1E697A3}" srcOrd="2" destOrd="0" presId="urn:microsoft.com/office/officeart/2018/2/layout/IconCircleList"/>
    <dgm:cxn modelId="{F2B80BD9-5D62-480C-93D3-E4D018625F9C}" type="presParOf" srcId="{173637DE-07BC-417C-8D1C-B727E8D53125}" destId="{30E85966-675D-46F3-988E-A07988DFAAF6}" srcOrd="3" destOrd="0" presId="urn:microsoft.com/office/officeart/2018/2/layout/IconCircleList"/>
    <dgm:cxn modelId="{966656E1-2122-455F-AFF4-D57ABAED5D7C}" type="presParOf" srcId="{5ECCDE98-C935-49FD-A340-E88F4E9C5D2A}" destId="{859B1BEB-7297-47A0-9B5C-CC566E3D9895}" srcOrd="1" destOrd="0" presId="urn:microsoft.com/office/officeart/2018/2/layout/IconCircleList"/>
    <dgm:cxn modelId="{ABF41B51-E08A-405C-B680-8F9445A86A9C}" type="presParOf" srcId="{5ECCDE98-C935-49FD-A340-E88F4E9C5D2A}" destId="{18BE2CA4-7905-4B10-81E3-078B9841BFE6}" srcOrd="2" destOrd="0" presId="urn:microsoft.com/office/officeart/2018/2/layout/IconCircleList"/>
    <dgm:cxn modelId="{9EC643AC-CD9D-47DD-BDD9-4A5598E086CF}" type="presParOf" srcId="{18BE2CA4-7905-4B10-81E3-078B9841BFE6}" destId="{B118E05B-8386-4E08-8E58-89D45B74264B}" srcOrd="0" destOrd="0" presId="urn:microsoft.com/office/officeart/2018/2/layout/IconCircleList"/>
    <dgm:cxn modelId="{E300E634-0102-4B95-8FBD-B17311F1D628}" type="presParOf" srcId="{18BE2CA4-7905-4B10-81E3-078B9841BFE6}" destId="{169CF31A-A00A-40E9-90B1-6F60E0A261F8}" srcOrd="1" destOrd="0" presId="urn:microsoft.com/office/officeart/2018/2/layout/IconCircleList"/>
    <dgm:cxn modelId="{8D0184EA-E6DC-48AF-88DF-37B4C4DFE0D1}" type="presParOf" srcId="{18BE2CA4-7905-4B10-81E3-078B9841BFE6}" destId="{94B007E7-08CA-43DC-B50D-1417EEE04F72}" srcOrd="2" destOrd="0" presId="urn:microsoft.com/office/officeart/2018/2/layout/IconCircleList"/>
    <dgm:cxn modelId="{40A748BC-1BD7-4F31-99B3-1B5F53E2127B}" type="presParOf" srcId="{18BE2CA4-7905-4B10-81E3-078B9841BFE6}" destId="{5555FB12-D044-447E-8900-9F8479094446}" srcOrd="3" destOrd="0" presId="urn:microsoft.com/office/officeart/2018/2/layout/IconCircleList"/>
    <dgm:cxn modelId="{AB5DA6A1-D4A4-4FE7-8261-72FCFD636069}" type="presParOf" srcId="{5ECCDE98-C935-49FD-A340-E88F4E9C5D2A}" destId="{13C6DCAE-694D-4B52-B915-1B82F877DA12}" srcOrd="3" destOrd="0" presId="urn:microsoft.com/office/officeart/2018/2/layout/IconCircleList"/>
    <dgm:cxn modelId="{CBF2BB6A-5A07-45FD-8D90-B2CB43B0AD68}" type="presParOf" srcId="{5ECCDE98-C935-49FD-A340-E88F4E9C5D2A}" destId="{ECD4B75A-B84C-4307-93CC-9C3324A5CF8F}" srcOrd="4" destOrd="0" presId="urn:microsoft.com/office/officeart/2018/2/layout/IconCircleList"/>
    <dgm:cxn modelId="{9C6E6FC2-2A13-4E4F-83F2-E2E5C8DDC25D}" type="presParOf" srcId="{ECD4B75A-B84C-4307-93CC-9C3324A5CF8F}" destId="{698D95A5-D9EA-495A-A2DD-D6596E9EAF1A}" srcOrd="0" destOrd="0" presId="urn:microsoft.com/office/officeart/2018/2/layout/IconCircleList"/>
    <dgm:cxn modelId="{E58E57EB-B973-49CC-9DEC-A29B54A4E336}" type="presParOf" srcId="{ECD4B75A-B84C-4307-93CC-9C3324A5CF8F}" destId="{63C6674A-848D-4176-ACE2-9B3A28E9BB30}" srcOrd="1" destOrd="0" presId="urn:microsoft.com/office/officeart/2018/2/layout/IconCircleList"/>
    <dgm:cxn modelId="{7C085EE7-2076-4C77-85D3-4B694B920C5C}" type="presParOf" srcId="{ECD4B75A-B84C-4307-93CC-9C3324A5CF8F}" destId="{19B4C19D-C152-4EE0-ACCF-2E53CDC2F25B}" srcOrd="2" destOrd="0" presId="urn:microsoft.com/office/officeart/2018/2/layout/IconCircleList"/>
    <dgm:cxn modelId="{6EE6B9C6-3CCA-416F-9CDD-B8F277F2EC29}" type="presParOf" srcId="{ECD4B75A-B84C-4307-93CC-9C3324A5CF8F}" destId="{DE8DBD0D-E4DF-4050-9B2C-31664E52E079}" srcOrd="3" destOrd="0" presId="urn:microsoft.com/office/officeart/2018/2/layout/IconCircleList"/>
    <dgm:cxn modelId="{7A9428D3-7C12-43F2-B880-3FDA302584D6}" type="presParOf" srcId="{5ECCDE98-C935-49FD-A340-E88F4E9C5D2A}" destId="{4A6DD556-631B-4832-875D-63085F72706F}" srcOrd="5" destOrd="0" presId="urn:microsoft.com/office/officeart/2018/2/layout/IconCircleList"/>
    <dgm:cxn modelId="{A6665ED1-7C7A-45A9-B1EC-0AFE153924E8}" type="presParOf" srcId="{5ECCDE98-C935-49FD-A340-E88F4E9C5D2A}" destId="{7780C45B-735F-47A1-9C4E-9D9E330FDE78}" srcOrd="6" destOrd="0" presId="urn:microsoft.com/office/officeart/2018/2/layout/IconCircleList"/>
    <dgm:cxn modelId="{BDCDFB55-8FEB-448C-BA49-295683183495}" type="presParOf" srcId="{7780C45B-735F-47A1-9C4E-9D9E330FDE78}" destId="{99EBEBEC-065C-4952-8A3A-3CB5A027CB22}" srcOrd="0" destOrd="0" presId="urn:microsoft.com/office/officeart/2018/2/layout/IconCircleList"/>
    <dgm:cxn modelId="{95291A2D-B86E-4F85-AEF4-BC80EB928923}" type="presParOf" srcId="{7780C45B-735F-47A1-9C4E-9D9E330FDE78}" destId="{9739AEB9-D22A-4809-AB38-7DE394A7334B}" srcOrd="1" destOrd="0" presId="urn:microsoft.com/office/officeart/2018/2/layout/IconCircleList"/>
    <dgm:cxn modelId="{8C70F3D9-C01D-4D6F-97B0-3A8F67AB1ED6}" type="presParOf" srcId="{7780C45B-735F-47A1-9C4E-9D9E330FDE78}" destId="{78DF7839-82A5-4B6D-9E3D-EE5DB52F1392}" srcOrd="2" destOrd="0" presId="urn:microsoft.com/office/officeart/2018/2/layout/IconCircleList"/>
    <dgm:cxn modelId="{F19020A2-A16B-4627-B07E-2DDF7A2FFBDE}" type="presParOf" srcId="{7780C45B-735F-47A1-9C4E-9D9E330FDE78}" destId="{7265670E-EAA9-4F38-99B2-E9DFD54517A0}"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A3B502-4EC3-4EB6-B46B-84DDDA4DBC4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CA"/>
        </a:p>
      </dgm:t>
    </dgm:pt>
    <dgm:pt modelId="{F05CBDC1-D2A1-4BB4-9ACE-2D3DBCC1B0F0}">
      <dgm:prSet phldrT="[Text]"/>
      <dgm:spPr/>
      <dgm:t>
        <a:bodyPr/>
        <a:lstStyle/>
        <a:p>
          <a:r>
            <a:rPr lang="en-CA" dirty="0"/>
            <a:t>What is “othering”?</a:t>
          </a:r>
        </a:p>
      </dgm:t>
    </dgm:pt>
    <dgm:pt modelId="{F11188F1-681D-4526-B4EA-7D303A377354}" type="parTrans" cxnId="{0399FAFC-1BB8-448A-B377-92908F8A528C}">
      <dgm:prSet/>
      <dgm:spPr/>
      <dgm:t>
        <a:bodyPr/>
        <a:lstStyle/>
        <a:p>
          <a:endParaRPr lang="en-CA"/>
        </a:p>
      </dgm:t>
    </dgm:pt>
    <dgm:pt modelId="{3E28CE57-255D-4B5E-ACA2-76EDF82549F9}" type="sibTrans" cxnId="{0399FAFC-1BB8-448A-B377-92908F8A528C}">
      <dgm:prSet/>
      <dgm:spPr/>
      <dgm:t>
        <a:bodyPr/>
        <a:lstStyle/>
        <a:p>
          <a:endParaRPr lang="en-CA"/>
        </a:p>
      </dgm:t>
    </dgm:pt>
    <dgm:pt modelId="{E89C9AD9-98E3-45C7-8AED-4D02920372B9}">
      <dgm:prSet phldrT="[Text]"/>
      <dgm:spPr/>
      <dgm:t>
        <a:bodyPr/>
        <a:lstStyle/>
        <a:p>
          <a:r>
            <a:rPr lang="en-CA" dirty="0"/>
            <a:t>What does it look like?</a:t>
          </a:r>
        </a:p>
      </dgm:t>
    </dgm:pt>
    <dgm:pt modelId="{6A796C0A-7D8E-4AEA-B2D5-DD299292FEA4}" type="parTrans" cxnId="{EF8BC5C9-4694-487D-91D9-61A84823D3F2}">
      <dgm:prSet/>
      <dgm:spPr/>
      <dgm:t>
        <a:bodyPr/>
        <a:lstStyle/>
        <a:p>
          <a:endParaRPr lang="en-CA"/>
        </a:p>
      </dgm:t>
    </dgm:pt>
    <dgm:pt modelId="{FC023AE6-D07C-4A1D-8D3E-976085077C5E}" type="sibTrans" cxnId="{EF8BC5C9-4694-487D-91D9-61A84823D3F2}">
      <dgm:prSet/>
      <dgm:spPr/>
      <dgm:t>
        <a:bodyPr/>
        <a:lstStyle/>
        <a:p>
          <a:endParaRPr lang="en-CA"/>
        </a:p>
      </dgm:t>
    </dgm:pt>
    <dgm:pt modelId="{61FD0709-B6A6-4718-897B-7107F79F4338}">
      <dgm:prSet phldrT="[Text]"/>
      <dgm:spPr/>
      <dgm:t>
        <a:bodyPr/>
        <a:lstStyle/>
        <a:p>
          <a:r>
            <a:rPr lang="en-CA" dirty="0"/>
            <a:t>How does it feel?</a:t>
          </a:r>
        </a:p>
      </dgm:t>
    </dgm:pt>
    <dgm:pt modelId="{F6F1E2F3-3A81-4F38-993F-79AA1C4031BC}" type="parTrans" cxnId="{394F3F9B-C3B8-41F1-8BEE-5A1FE5BF68A8}">
      <dgm:prSet/>
      <dgm:spPr/>
      <dgm:t>
        <a:bodyPr/>
        <a:lstStyle/>
        <a:p>
          <a:endParaRPr lang="en-CA"/>
        </a:p>
      </dgm:t>
    </dgm:pt>
    <dgm:pt modelId="{1293A545-30F8-436D-B45E-425FE803C8EC}" type="sibTrans" cxnId="{394F3F9B-C3B8-41F1-8BEE-5A1FE5BF68A8}">
      <dgm:prSet/>
      <dgm:spPr/>
      <dgm:t>
        <a:bodyPr/>
        <a:lstStyle/>
        <a:p>
          <a:endParaRPr lang="en-CA"/>
        </a:p>
      </dgm:t>
    </dgm:pt>
    <dgm:pt modelId="{507F5F4E-9074-4BD8-9808-36D3895134EE}">
      <dgm:prSet phldrT="[Text]"/>
      <dgm:spPr/>
      <dgm:t>
        <a:bodyPr/>
        <a:lstStyle/>
        <a:p>
          <a:r>
            <a:rPr lang="en-CA" dirty="0"/>
            <a:t>Why do we do it?</a:t>
          </a:r>
        </a:p>
      </dgm:t>
    </dgm:pt>
    <dgm:pt modelId="{31552D89-D84B-4103-8915-A32CAB9BE63A}" type="parTrans" cxnId="{6B7004EC-F426-4729-B055-95C240393F57}">
      <dgm:prSet/>
      <dgm:spPr/>
      <dgm:t>
        <a:bodyPr/>
        <a:lstStyle/>
        <a:p>
          <a:endParaRPr lang="en-CA"/>
        </a:p>
      </dgm:t>
    </dgm:pt>
    <dgm:pt modelId="{05230F44-FDE4-4B3D-871D-D72FC462FCFC}" type="sibTrans" cxnId="{6B7004EC-F426-4729-B055-95C240393F57}">
      <dgm:prSet/>
      <dgm:spPr/>
      <dgm:t>
        <a:bodyPr/>
        <a:lstStyle/>
        <a:p>
          <a:endParaRPr lang="en-CA"/>
        </a:p>
      </dgm:t>
    </dgm:pt>
    <dgm:pt modelId="{EC794D56-E81A-4D5F-81F7-BFEDD2CC6266}">
      <dgm:prSet phldrT="[Text]"/>
      <dgm:spPr/>
      <dgm:t>
        <a:bodyPr/>
        <a:lstStyle/>
        <a:p>
          <a:r>
            <a:rPr lang="en-CA" dirty="0"/>
            <a:t>What can we do to counter it?</a:t>
          </a:r>
        </a:p>
      </dgm:t>
    </dgm:pt>
    <dgm:pt modelId="{A2F0C961-4A95-4BC4-8598-11504F0FA256}" type="parTrans" cxnId="{DBAF435D-87CA-42C5-AFED-F0C78D931714}">
      <dgm:prSet/>
      <dgm:spPr/>
      <dgm:t>
        <a:bodyPr/>
        <a:lstStyle/>
        <a:p>
          <a:endParaRPr lang="en-CA"/>
        </a:p>
      </dgm:t>
    </dgm:pt>
    <dgm:pt modelId="{D048DC6A-BD19-41A7-A77C-B8D1E64EB778}" type="sibTrans" cxnId="{DBAF435D-87CA-42C5-AFED-F0C78D931714}">
      <dgm:prSet/>
      <dgm:spPr/>
      <dgm:t>
        <a:bodyPr/>
        <a:lstStyle/>
        <a:p>
          <a:endParaRPr lang="en-CA"/>
        </a:p>
      </dgm:t>
    </dgm:pt>
    <dgm:pt modelId="{C4E275D6-7A55-4DCB-9749-79346E392E4E}" type="pres">
      <dgm:prSet presAssocID="{22A3B502-4EC3-4EB6-B46B-84DDDA4DBC48}" presName="Name0" presStyleCnt="0">
        <dgm:presLayoutVars>
          <dgm:chMax val="1"/>
          <dgm:dir/>
          <dgm:animLvl val="ctr"/>
          <dgm:resizeHandles val="exact"/>
        </dgm:presLayoutVars>
      </dgm:prSet>
      <dgm:spPr/>
    </dgm:pt>
    <dgm:pt modelId="{C01DF530-CB04-40C7-9408-404218AD8D79}" type="pres">
      <dgm:prSet presAssocID="{F05CBDC1-D2A1-4BB4-9ACE-2D3DBCC1B0F0}" presName="centerShape" presStyleLbl="node0" presStyleIdx="0" presStyleCnt="1"/>
      <dgm:spPr/>
    </dgm:pt>
    <dgm:pt modelId="{0EA8154A-2E42-4243-84C8-5FA88BA77791}" type="pres">
      <dgm:prSet presAssocID="{E89C9AD9-98E3-45C7-8AED-4D02920372B9}" presName="node" presStyleLbl="node1" presStyleIdx="0" presStyleCnt="4">
        <dgm:presLayoutVars>
          <dgm:bulletEnabled val="1"/>
        </dgm:presLayoutVars>
      </dgm:prSet>
      <dgm:spPr/>
    </dgm:pt>
    <dgm:pt modelId="{DD38354C-C2DE-4C9E-8B7D-F23067D4A51E}" type="pres">
      <dgm:prSet presAssocID="{E89C9AD9-98E3-45C7-8AED-4D02920372B9}" presName="dummy" presStyleCnt="0"/>
      <dgm:spPr/>
    </dgm:pt>
    <dgm:pt modelId="{3B617F68-2EB7-4B3C-BECA-3DFC15FF50C7}" type="pres">
      <dgm:prSet presAssocID="{FC023AE6-D07C-4A1D-8D3E-976085077C5E}" presName="sibTrans" presStyleLbl="sibTrans2D1" presStyleIdx="0" presStyleCnt="4"/>
      <dgm:spPr/>
    </dgm:pt>
    <dgm:pt modelId="{DA8DFD30-8C18-424B-8077-4FE2328ECF07}" type="pres">
      <dgm:prSet presAssocID="{61FD0709-B6A6-4718-897B-7107F79F4338}" presName="node" presStyleLbl="node1" presStyleIdx="1" presStyleCnt="4">
        <dgm:presLayoutVars>
          <dgm:bulletEnabled val="1"/>
        </dgm:presLayoutVars>
      </dgm:prSet>
      <dgm:spPr/>
    </dgm:pt>
    <dgm:pt modelId="{C28FB76B-1720-4A7F-8835-9E812260E00A}" type="pres">
      <dgm:prSet presAssocID="{61FD0709-B6A6-4718-897B-7107F79F4338}" presName="dummy" presStyleCnt="0"/>
      <dgm:spPr/>
    </dgm:pt>
    <dgm:pt modelId="{A5C35008-CB8E-4983-B331-E963311AD83E}" type="pres">
      <dgm:prSet presAssocID="{1293A545-30F8-436D-B45E-425FE803C8EC}" presName="sibTrans" presStyleLbl="sibTrans2D1" presStyleIdx="1" presStyleCnt="4"/>
      <dgm:spPr/>
    </dgm:pt>
    <dgm:pt modelId="{6EA51434-843D-4200-ADCE-F5E2DA041E07}" type="pres">
      <dgm:prSet presAssocID="{507F5F4E-9074-4BD8-9808-36D3895134EE}" presName="node" presStyleLbl="node1" presStyleIdx="2" presStyleCnt="4">
        <dgm:presLayoutVars>
          <dgm:bulletEnabled val="1"/>
        </dgm:presLayoutVars>
      </dgm:prSet>
      <dgm:spPr/>
    </dgm:pt>
    <dgm:pt modelId="{08BDC9DF-1FB9-44B5-A415-698BF18F62D6}" type="pres">
      <dgm:prSet presAssocID="{507F5F4E-9074-4BD8-9808-36D3895134EE}" presName="dummy" presStyleCnt="0"/>
      <dgm:spPr/>
    </dgm:pt>
    <dgm:pt modelId="{DBFD37E9-5B1F-4EDD-927B-C791D6A063E8}" type="pres">
      <dgm:prSet presAssocID="{05230F44-FDE4-4B3D-871D-D72FC462FCFC}" presName="sibTrans" presStyleLbl="sibTrans2D1" presStyleIdx="2" presStyleCnt="4"/>
      <dgm:spPr/>
    </dgm:pt>
    <dgm:pt modelId="{EF47D3B9-A9F4-4B09-9786-A06B4A0D5065}" type="pres">
      <dgm:prSet presAssocID="{EC794D56-E81A-4D5F-81F7-BFEDD2CC6266}" presName="node" presStyleLbl="node1" presStyleIdx="3" presStyleCnt="4">
        <dgm:presLayoutVars>
          <dgm:bulletEnabled val="1"/>
        </dgm:presLayoutVars>
      </dgm:prSet>
      <dgm:spPr/>
    </dgm:pt>
    <dgm:pt modelId="{B54229E3-B32A-46F2-AE31-518626FD2299}" type="pres">
      <dgm:prSet presAssocID="{EC794D56-E81A-4D5F-81F7-BFEDD2CC6266}" presName="dummy" presStyleCnt="0"/>
      <dgm:spPr/>
    </dgm:pt>
    <dgm:pt modelId="{EE1D2544-BD31-4CB2-B954-473FEBD65948}" type="pres">
      <dgm:prSet presAssocID="{D048DC6A-BD19-41A7-A77C-B8D1E64EB778}" presName="sibTrans" presStyleLbl="sibTrans2D1" presStyleIdx="3" presStyleCnt="4"/>
      <dgm:spPr/>
    </dgm:pt>
  </dgm:ptLst>
  <dgm:cxnLst>
    <dgm:cxn modelId="{137A2D15-B883-47B4-AF8B-72D64240472D}" type="presOf" srcId="{61FD0709-B6A6-4718-897B-7107F79F4338}" destId="{DA8DFD30-8C18-424B-8077-4FE2328ECF07}" srcOrd="0" destOrd="0" presId="urn:microsoft.com/office/officeart/2005/8/layout/radial6"/>
    <dgm:cxn modelId="{76BE0131-1574-4B75-B065-FDA92D564B59}" type="presOf" srcId="{507F5F4E-9074-4BD8-9808-36D3895134EE}" destId="{6EA51434-843D-4200-ADCE-F5E2DA041E07}" srcOrd="0" destOrd="0" presId="urn:microsoft.com/office/officeart/2005/8/layout/radial6"/>
    <dgm:cxn modelId="{DBAF435D-87CA-42C5-AFED-F0C78D931714}" srcId="{F05CBDC1-D2A1-4BB4-9ACE-2D3DBCC1B0F0}" destId="{EC794D56-E81A-4D5F-81F7-BFEDD2CC6266}" srcOrd="3" destOrd="0" parTransId="{A2F0C961-4A95-4BC4-8598-11504F0FA256}" sibTransId="{D048DC6A-BD19-41A7-A77C-B8D1E64EB778}"/>
    <dgm:cxn modelId="{1736D643-20BA-46BD-B9C8-46E581ED2ABA}" type="presOf" srcId="{22A3B502-4EC3-4EB6-B46B-84DDDA4DBC48}" destId="{C4E275D6-7A55-4DCB-9749-79346E392E4E}" srcOrd="0" destOrd="0" presId="urn:microsoft.com/office/officeart/2005/8/layout/radial6"/>
    <dgm:cxn modelId="{0573BA65-298B-4EDF-847C-F4F7811107EF}" type="presOf" srcId="{EC794D56-E81A-4D5F-81F7-BFEDD2CC6266}" destId="{EF47D3B9-A9F4-4B09-9786-A06B4A0D5065}" srcOrd="0" destOrd="0" presId="urn:microsoft.com/office/officeart/2005/8/layout/radial6"/>
    <dgm:cxn modelId="{0CEDB84F-FC26-4D0D-850C-8E131AC68A97}" type="presOf" srcId="{F05CBDC1-D2A1-4BB4-9ACE-2D3DBCC1B0F0}" destId="{C01DF530-CB04-40C7-9408-404218AD8D79}" srcOrd="0" destOrd="0" presId="urn:microsoft.com/office/officeart/2005/8/layout/radial6"/>
    <dgm:cxn modelId="{B1EEFF73-C209-41D3-97CD-8F80A6C0F48E}" type="presOf" srcId="{E89C9AD9-98E3-45C7-8AED-4D02920372B9}" destId="{0EA8154A-2E42-4243-84C8-5FA88BA77791}" srcOrd="0" destOrd="0" presId="urn:microsoft.com/office/officeart/2005/8/layout/radial6"/>
    <dgm:cxn modelId="{D3B78E57-07F0-4430-882E-DA3FFC4C5F29}" type="presOf" srcId="{05230F44-FDE4-4B3D-871D-D72FC462FCFC}" destId="{DBFD37E9-5B1F-4EDD-927B-C791D6A063E8}" srcOrd="0" destOrd="0" presId="urn:microsoft.com/office/officeart/2005/8/layout/radial6"/>
    <dgm:cxn modelId="{394F3F9B-C3B8-41F1-8BEE-5A1FE5BF68A8}" srcId="{F05CBDC1-D2A1-4BB4-9ACE-2D3DBCC1B0F0}" destId="{61FD0709-B6A6-4718-897B-7107F79F4338}" srcOrd="1" destOrd="0" parTransId="{F6F1E2F3-3A81-4F38-993F-79AA1C4031BC}" sibTransId="{1293A545-30F8-436D-B45E-425FE803C8EC}"/>
    <dgm:cxn modelId="{916581AC-4013-43DF-89BE-61AE62F3C88C}" type="presOf" srcId="{1293A545-30F8-436D-B45E-425FE803C8EC}" destId="{A5C35008-CB8E-4983-B331-E963311AD83E}" srcOrd="0" destOrd="0" presId="urn:microsoft.com/office/officeart/2005/8/layout/radial6"/>
    <dgm:cxn modelId="{EF8BC5C9-4694-487D-91D9-61A84823D3F2}" srcId="{F05CBDC1-D2A1-4BB4-9ACE-2D3DBCC1B0F0}" destId="{E89C9AD9-98E3-45C7-8AED-4D02920372B9}" srcOrd="0" destOrd="0" parTransId="{6A796C0A-7D8E-4AEA-B2D5-DD299292FEA4}" sibTransId="{FC023AE6-D07C-4A1D-8D3E-976085077C5E}"/>
    <dgm:cxn modelId="{08804CD8-AD29-407A-A0BD-8609AA415496}" type="presOf" srcId="{D048DC6A-BD19-41A7-A77C-B8D1E64EB778}" destId="{EE1D2544-BD31-4CB2-B954-473FEBD65948}" srcOrd="0" destOrd="0" presId="urn:microsoft.com/office/officeart/2005/8/layout/radial6"/>
    <dgm:cxn modelId="{2D49FEDE-DCB5-489C-AD13-660E7CD79D41}" type="presOf" srcId="{FC023AE6-D07C-4A1D-8D3E-976085077C5E}" destId="{3B617F68-2EB7-4B3C-BECA-3DFC15FF50C7}" srcOrd="0" destOrd="0" presId="urn:microsoft.com/office/officeart/2005/8/layout/radial6"/>
    <dgm:cxn modelId="{6B7004EC-F426-4729-B055-95C240393F57}" srcId="{F05CBDC1-D2A1-4BB4-9ACE-2D3DBCC1B0F0}" destId="{507F5F4E-9074-4BD8-9808-36D3895134EE}" srcOrd="2" destOrd="0" parTransId="{31552D89-D84B-4103-8915-A32CAB9BE63A}" sibTransId="{05230F44-FDE4-4B3D-871D-D72FC462FCFC}"/>
    <dgm:cxn modelId="{0399FAFC-1BB8-448A-B377-92908F8A528C}" srcId="{22A3B502-4EC3-4EB6-B46B-84DDDA4DBC48}" destId="{F05CBDC1-D2A1-4BB4-9ACE-2D3DBCC1B0F0}" srcOrd="0" destOrd="0" parTransId="{F11188F1-681D-4526-B4EA-7D303A377354}" sibTransId="{3E28CE57-255D-4B5E-ACA2-76EDF82549F9}"/>
    <dgm:cxn modelId="{D6C3FF33-B288-4847-9E75-D1B8F92B4A39}" type="presParOf" srcId="{C4E275D6-7A55-4DCB-9749-79346E392E4E}" destId="{C01DF530-CB04-40C7-9408-404218AD8D79}" srcOrd="0" destOrd="0" presId="urn:microsoft.com/office/officeart/2005/8/layout/radial6"/>
    <dgm:cxn modelId="{A2306372-542A-4D72-8932-7B8D87E9D196}" type="presParOf" srcId="{C4E275D6-7A55-4DCB-9749-79346E392E4E}" destId="{0EA8154A-2E42-4243-84C8-5FA88BA77791}" srcOrd="1" destOrd="0" presId="urn:microsoft.com/office/officeart/2005/8/layout/radial6"/>
    <dgm:cxn modelId="{C3159502-D0B3-4AFE-AF05-05D58359A9A2}" type="presParOf" srcId="{C4E275D6-7A55-4DCB-9749-79346E392E4E}" destId="{DD38354C-C2DE-4C9E-8B7D-F23067D4A51E}" srcOrd="2" destOrd="0" presId="urn:microsoft.com/office/officeart/2005/8/layout/radial6"/>
    <dgm:cxn modelId="{92FEB896-C758-465D-B52E-BC8E565B7397}" type="presParOf" srcId="{C4E275D6-7A55-4DCB-9749-79346E392E4E}" destId="{3B617F68-2EB7-4B3C-BECA-3DFC15FF50C7}" srcOrd="3" destOrd="0" presId="urn:microsoft.com/office/officeart/2005/8/layout/radial6"/>
    <dgm:cxn modelId="{CB9393E9-145E-4D90-85C8-EDA8CC132A4D}" type="presParOf" srcId="{C4E275D6-7A55-4DCB-9749-79346E392E4E}" destId="{DA8DFD30-8C18-424B-8077-4FE2328ECF07}" srcOrd="4" destOrd="0" presId="urn:microsoft.com/office/officeart/2005/8/layout/radial6"/>
    <dgm:cxn modelId="{E194C4A4-B83A-4C03-A711-97607BBED1AA}" type="presParOf" srcId="{C4E275D6-7A55-4DCB-9749-79346E392E4E}" destId="{C28FB76B-1720-4A7F-8835-9E812260E00A}" srcOrd="5" destOrd="0" presId="urn:microsoft.com/office/officeart/2005/8/layout/radial6"/>
    <dgm:cxn modelId="{BEFD3102-42EB-4CC2-8258-C1CBF624C1C3}" type="presParOf" srcId="{C4E275D6-7A55-4DCB-9749-79346E392E4E}" destId="{A5C35008-CB8E-4983-B331-E963311AD83E}" srcOrd="6" destOrd="0" presId="urn:microsoft.com/office/officeart/2005/8/layout/radial6"/>
    <dgm:cxn modelId="{E4AD2117-15A8-4679-98BF-0FDB2CA4ABEE}" type="presParOf" srcId="{C4E275D6-7A55-4DCB-9749-79346E392E4E}" destId="{6EA51434-843D-4200-ADCE-F5E2DA041E07}" srcOrd="7" destOrd="0" presId="urn:microsoft.com/office/officeart/2005/8/layout/radial6"/>
    <dgm:cxn modelId="{E76873F1-D060-4687-AC65-D67E0D75FC11}" type="presParOf" srcId="{C4E275D6-7A55-4DCB-9749-79346E392E4E}" destId="{08BDC9DF-1FB9-44B5-A415-698BF18F62D6}" srcOrd="8" destOrd="0" presId="urn:microsoft.com/office/officeart/2005/8/layout/radial6"/>
    <dgm:cxn modelId="{0404FE2F-1EEB-4FF2-B8B5-C802FA08FA58}" type="presParOf" srcId="{C4E275D6-7A55-4DCB-9749-79346E392E4E}" destId="{DBFD37E9-5B1F-4EDD-927B-C791D6A063E8}" srcOrd="9" destOrd="0" presId="urn:microsoft.com/office/officeart/2005/8/layout/radial6"/>
    <dgm:cxn modelId="{4FFB32C2-B9C8-48C6-9977-D858DACFCA74}" type="presParOf" srcId="{C4E275D6-7A55-4DCB-9749-79346E392E4E}" destId="{EF47D3B9-A9F4-4B09-9786-A06B4A0D5065}" srcOrd="10" destOrd="0" presId="urn:microsoft.com/office/officeart/2005/8/layout/radial6"/>
    <dgm:cxn modelId="{E5D2707E-7B68-4096-A094-297C43106B1E}" type="presParOf" srcId="{C4E275D6-7A55-4DCB-9749-79346E392E4E}" destId="{B54229E3-B32A-46F2-AE31-518626FD2299}" srcOrd="11" destOrd="0" presId="urn:microsoft.com/office/officeart/2005/8/layout/radial6"/>
    <dgm:cxn modelId="{A06CC57C-B4A4-4543-988A-83F5A9D9916F}" type="presParOf" srcId="{C4E275D6-7A55-4DCB-9749-79346E392E4E}" destId="{EE1D2544-BD31-4CB2-B954-473FEBD6594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7D467F-EC1D-43CE-AB81-223011089B53}" type="doc">
      <dgm:prSet loTypeId="urn:microsoft.com/office/officeart/2005/8/layout/gear1" loCatId="cycle" qsTypeId="urn:microsoft.com/office/officeart/2005/8/quickstyle/3d3" qsCatId="3D" csTypeId="urn:microsoft.com/office/officeart/2005/8/colors/accent1_2" csCatId="accent1" phldr="1"/>
      <dgm:spPr/>
    </dgm:pt>
    <dgm:pt modelId="{D1DB51EC-D44C-481E-91C9-FB3A2DA73A9D}">
      <dgm:prSet phldrT="[Text]"/>
      <dgm:spPr/>
      <dgm:t>
        <a:bodyPr/>
        <a:lstStyle/>
        <a:p>
          <a:r>
            <a:rPr lang="en-CA" b="1" dirty="0">
              <a:latin typeface="Arial Nova" panose="020B0504020202020204" pitchFamily="34" charset="0"/>
            </a:rPr>
            <a:t>Discrimination</a:t>
          </a:r>
        </a:p>
        <a:p>
          <a:r>
            <a:rPr lang="en-CA" b="1" dirty="0">
              <a:solidFill>
                <a:schemeClr val="bg2">
                  <a:lumMod val="50000"/>
                </a:schemeClr>
              </a:solidFill>
              <a:latin typeface="Arial Nova" panose="020B0504020202020204" pitchFamily="34" charset="0"/>
            </a:rPr>
            <a:t>Resulting Actions</a:t>
          </a:r>
          <a:endParaRPr lang="en-CA" dirty="0">
            <a:solidFill>
              <a:schemeClr val="bg2">
                <a:lumMod val="50000"/>
              </a:schemeClr>
            </a:solidFill>
          </a:endParaRPr>
        </a:p>
      </dgm:t>
    </dgm:pt>
    <dgm:pt modelId="{C653D254-5ABF-405B-B5FB-4B6F400BAA08}" type="parTrans" cxnId="{3DE83D3A-D327-4401-8262-38B5FE699DFB}">
      <dgm:prSet/>
      <dgm:spPr/>
      <dgm:t>
        <a:bodyPr/>
        <a:lstStyle/>
        <a:p>
          <a:endParaRPr lang="en-CA"/>
        </a:p>
      </dgm:t>
    </dgm:pt>
    <dgm:pt modelId="{5618211B-B0CC-464A-A6CE-FDAEA9EBD39A}" type="sibTrans" cxnId="{3DE83D3A-D327-4401-8262-38B5FE699DFB}">
      <dgm:prSet/>
      <dgm:spPr/>
      <dgm:t>
        <a:bodyPr/>
        <a:lstStyle/>
        <a:p>
          <a:endParaRPr lang="en-CA"/>
        </a:p>
      </dgm:t>
    </dgm:pt>
    <dgm:pt modelId="{86461444-3E1D-41B6-9B7C-838BD3097A4A}">
      <dgm:prSet phldrT="[Text]"/>
      <dgm:spPr/>
      <dgm:t>
        <a:bodyPr/>
        <a:lstStyle/>
        <a:p>
          <a:r>
            <a:rPr lang="en-CA" b="1" dirty="0">
              <a:latin typeface="Arial Nova" panose="020B0504020202020204" pitchFamily="34" charset="0"/>
            </a:rPr>
            <a:t>Stereotypes</a:t>
          </a:r>
        </a:p>
        <a:p>
          <a:r>
            <a:rPr lang="en-CA" b="1" dirty="0">
              <a:solidFill>
                <a:schemeClr val="bg2">
                  <a:lumMod val="50000"/>
                </a:schemeClr>
              </a:solidFill>
              <a:latin typeface="Arial Nova" panose="020B0504020202020204" pitchFamily="34" charset="0"/>
            </a:rPr>
            <a:t>Cognitive Generalizations</a:t>
          </a:r>
          <a:endParaRPr lang="en-CA" dirty="0">
            <a:solidFill>
              <a:schemeClr val="bg2">
                <a:lumMod val="50000"/>
              </a:schemeClr>
            </a:solidFill>
          </a:endParaRPr>
        </a:p>
      </dgm:t>
    </dgm:pt>
    <dgm:pt modelId="{2F79E2CF-E23E-4ABA-9A30-0084CD9DE10F}" type="parTrans" cxnId="{BD211777-DCB4-48E3-93FA-5DE6E2049023}">
      <dgm:prSet/>
      <dgm:spPr/>
      <dgm:t>
        <a:bodyPr/>
        <a:lstStyle/>
        <a:p>
          <a:endParaRPr lang="en-CA"/>
        </a:p>
      </dgm:t>
    </dgm:pt>
    <dgm:pt modelId="{66593BE0-4E1B-449B-AB3B-C95B22828A0C}" type="sibTrans" cxnId="{BD211777-DCB4-48E3-93FA-5DE6E2049023}">
      <dgm:prSet/>
      <dgm:spPr/>
      <dgm:t>
        <a:bodyPr/>
        <a:lstStyle/>
        <a:p>
          <a:endParaRPr lang="en-CA"/>
        </a:p>
      </dgm:t>
    </dgm:pt>
    <dgm:pt modelId="{81B1E653-71FA-4EA8-A635-7C124FEC1467}">
      <dgm:prSet phldrT="[Text]"/>
      <dgm:spPr/>
      <dgm:t>
        <a:bodyPr/>
        <a:lstStyle/>
        <a:p>
          <a:r>
            <a:rPr lang="en-CA" b="1" dirty="0">
              <a:latin typeface="Arial Nova" panose="020B0504020202020204" pitchFamily="34" charset="0"/>
            </a:rPr>
            <a:t>Prejudice</a:t>
          </a:r>
        </a:p>
        <a:p>
          <a:r>
            <a:rPr lang="en-CA" b="1" dirty="0">
              <a:solidFill>
                <a:schemeClr val="bg2">
                  <a:lumMod val="50000"/>
                </a:schemeClr>
              </a:solidFill>
              <a:latin typeface="Arial Nova" panose="020B0504020202020204" pitchFamily="34" charset="0"/>
            </a:rPr>
            <a:t>Attitudes &amp; Emotions</a:t>
          </a:r>
          <a:endParaRPr lang="en-CA" dirty="0">
            <a:solidFill>
              <a:schemeClr val="bg2">
                <a:lumMod val="50000"/>
              </a:schemeClr>
            </a:solidFill>
          </a:endParaRPr>
        </a:p>
      </dgm:t>
    </dgm:pt>
    <dgm:pt modelId="{9368151E-6542-4C99-98CD-70D3453F34EB}" type="sibTrans" cxnId="{78D5BF9D-4CE0-4E67-B52F-E8F3A90C2AAF}">
      <dgm:prSet/>
      <dgm:spPr/>
      <dgm:t>
        <a:bodyPr/>
        <a:lstStyle/>
        <a:p>
          <a:endParaRPr lang="en-CA"/>
        </a:p>
      </dgm:t>
    </dgm:pt>
    <dgm:pt modelId="{4F7E43E8-BAA8-4694-95FB-019320929162}" type="parTrans" cxnId="{78D5BF9D-4CE0-4E67-B52F-E8F3A90C2AAF}">
      <dgm:prSet/>
      <dgm:spPr/>
      <dgm:t>
        <a:bodyPr/>
        <a:lstStyle/>
        <a:p>
          <a:endParaRPr lang="en-CA"/>
        </a:p>
      </dgm:t>
    </dgm:pt>
    <dgm:pt modelId="{591B75D3-A73B-4298-991E-CA99BF04196F}" type="pres">
      <dgm:prSet presAssocID="{D37D467F-EC1D-43CE-AB81-223011089B53}" presName="composite" presStyleCnt="0">
        <dgm:presLayoutVars>
          <dgm:chMax val="3"/>
          <dgm:animLvl val="lvl"/>
          <dgm:resizeHandles val="exact"/>
        </dgm:presLayoutVars>
      </dgm:prSet>
      <dgm:spPr/>
    </dgm:pt>
    <dgm:pt modelId="{833EF754-ABB9-4220-9533-EA1B0C81D557}" type="pres">
      <dgm:prSet presAssocID="{D1DB51EC-D44C-481E-91C9-FB3A2DA73A9D}" presName="gear1" presStyleLbl="node1" presStyleIdx="0" presStyleCnt="3">
        <dgm:presLayoutVars>
          <dgm:chMax val="1"/>
          <dgm:bulletEnabled val="1"/>
        </dgm:presLayoutVars>
      </dgm:prSet>
      <dgm:spPr/>
    </dgm:pt>
    <dgm:pt modelId="{2023EA95-0280-4535-A5B1-2C7471E15F0B}" type="pres">
      <dgm:prSet presAssocID="{D1DB51EC-D44C-481E-91C9-FB3A2DA73A9D}" presName="gear1srcNode" presStyleLbl="node1" presStyleIdx="0" presStyleCnt="3"/>
      <dgm:spPr/>
    </dgm:pt>
    <dgm:pt modelId="{46E60328-6900-4D7A-8A5E-792904721533}" type="pres">
      <dgm:prSet presAssocID="{D1DB51EC-D44C-481E-91C9-FB3A2DA73A9D}" presName="gear1dstNode" presStyleLbl="node1" presStyleIdx="0" presStyleCnt="3"/>
      <dgm:spPr/>
    </dgm:pt>
    <dgm:pt modelId="{4E21537E-B486-4949-9FE7-1D24CD09CEFE}" type="pres">
      <dgm:prSet presAssocID="{81B1E653-71FA-4EA8-A635-7C124FEC1467}" presName="gear2" presStyleLbl="node1" presStyleIdx="1" presStyleCnt="3">
        <dgm:presLayoutVars>
          <dgm:chMax val="1"/>
          <dgm:bulletEnabled val="1"/>
        </dgm:presLayoutVars>
      </dgm:prSet>
      <dgm:spPr/>
    </dgm:pt>
    <dgm:pt modelId="{58CB1166-C75B-464E-B8A3-42B5F0DEAEBA}" type="pres">
      <dgm:prSet presAssocID="{81B1E653-71FA-4EA8-A635-7C124FEC1467}" presName="gear2srcNode" presStyleLbl="node1" presStyleIdx="1" presStyleCnt="3"/>
      <dgm:spPr/>
    </dgm:pt>
    <dgm:pt modelId="{DB017DC9-58D6-4875-8803-5F91179B8470}" type="pres">
      <dgm:prSet presAssocID="{81B1E653-71FA-4EA8-A635-7C124FEC1467}" presName="gear2dstNode" presStyleLbl="node1" presStyleIdx="1" presStyleCnt="3"/>
      <dgm:spPr/>
    </dgm:pt>
    <dgm:pt modelId="{7BFEEDD0-17E8-4439-93FB-AC2CB0960871}" type="pres">
      <dgm:prSet presAssocID="{86461444-3E1D-41B6-9B7C-838BD3097A4A}" presName="gear3" presStyleLbl="node1" presStyleIdx="2" presStyleCnt="3"/>
      <dgm:spPr/>
    </dgm:pt>
    <dgm:pt modelId="{CB7E27C6-CF01-41EE-853C-4D344299853A}" type="pres">
      <dgm:prSet presAssocID="{86461444-3E1D-41B6-9B7C-838BD3097A4A}" presName="gear3tx" presStyleLbl="node1" presStyleIdx="2" presStyleCnt="3">
        <dgm:presLayoutVars>
          <dgm:chMax val="1"/>
          <dgm:bulletEnabled val="1"/>
        </dgm:presLayoutVars>
      </dgm:prSet>
      <dgm:spPr/>
    </dgm:pt>
    <dgm:pt modelId="{BFFCB9A2-DDFA-4486-992F-B3D5DD5BDE36}" type="pres">
      <dgm:prSet presAssocID="{86461444-3E1D-41B6-9B7C-838BD3097A4A}" presName="gear3srcNode" presStyleLbl="node1" presStyleIdx="2" presStyleCnt="3"/>
      <dgm:spPr/>
    </dgm:pt>
    <dgm:pt modelId="{25B226CE-0505-4542-8FD4-B6835914E72A}" type="pres">
      <dgm:prSet presAssocID="{86461444-3E1D-41B6-9B7C-838BD3097A4A}" presName="gear3dstNode" presStyleLbl="node1" presStyleIdx="2" presStyleCnt="3"/>
      <dgm:spPr/>
    </dgm:pt>
    <dgm:pt modelId="{4E118891-B012-4A67-8EB0-76C22CC65F83}" type="pres">
      <dgm:prSet presAssocID="{5618211B-B0CC-464A-A6CE-FDAEA9EBD39A}" presName="connector1" presStyleLbl="sibTrans2D1" presStyleIdx="0" presStyleCnt="3"/>
      <dgm:spPr/>
    </dgm:pt>
    <dgm:pt modelId="{7E93EF94-2713-4EB6-8B97-890BE9E6CBDD}" type="pres">
      <dgm:prSet presAssocID="{9368151E-6542-4C99-98CD-70D3453F34EB}" presName="connector2" presStyleLbl="sibTrans2D1" presStyleIdx="1" presStyleCnt="3"/>
      <dgm:spPr/>
    </dgm:pt>
    <dgm:pt modelId="{AEC584EB-258F-4952-8EC3-CD839A5BEA4A}" type="pres">
      <dgm:prSet presAssocID="{66593BE0-4E1B-449B-AB3B-C95B22828A0C}" presName="connector3" presStyleLbl="sibTrans2D1" presStyleIdx="2" presStyleCnt="3" custAng="6872501"/>
      <dgm:spPr/>
    </dgm:pt>
  </dgm:ptLst>
  <dgm:cxnLst>
    <dgm:cxn modelId="{B4AB5D0B-22C0-432A-8939-B825203F6517}" type="presOf" srcId="{D1DB51EC-D44C-481E-91C9-FB3A2DA73A9D}" destId="{2023EA95-0280-4535-A5B1-2C7471E15F0B}" srcOrd="1" destOrd="0" presId="urn:microsoft.com/office/officeart/2005/8/layout/gear1"/>
    <dgm:cxn modelId="{0910DE0F-224D-4537-AD56-E548D10FA54B}" type="presOf" srcId="{9368151E-6542-4C99-98CD-70D3453F34EB}" destId="{7E93EF94-2713-4EB6-8B97-890BE9E6CBDD}" srcOrd="0" destOrd="0" presId="urn:microsoft.com/office/officeart/2005/8/layout/gear1"/>
    <dgm:cxn modelId="{3DE83D3A-D327-4401-8262-38B5FE699DFB}" srcId="{D37D467F-EC1D-43CE-AB81-223011089B53}" destId="{D1DB51EC-D44C-481E-91C9-FB3A2DA73A9D}" srcOrd="0" destOrd="0" parTransId="{C653D254-5ABF-405B-B5FB-4B6F400BAA08}" sibTransId="{5618211B-B0CC-464A-A6CE-FDAEA9EBD39A}"/>
    <dgm:cxn modelId="{D017E269-427F-4AEB-8B69-860856E49102}" type="presOf" srcId="{81B1E653-71FA-4EA8-A635-7C124FEC1467}" destId="{4E21537E-B486-4949-9FE7-1D24CD09CEFE}" srcOrd="0" destOrd="0" presId="urn:microsoft.com/office/officeart/2005/8/layout/gear1"/>
    <dgm:cxn modelId="{050B954E-0BF9-469B-AE08-E9131038FDD3}" type="presOf" srcId="{86461444-3E1D-41B6-9B7C-838BD3097A4A}" destId="{BFFCB9A2-DDFA-4486-992F-B3D5DD5BDE36}" srcOrd="2" destOrd="0" presId="urn:microsoft.com/office/officeart/2005/8/layout/gear1"/>
    <dgm:cxn modelId="{E408EB71-69F3-4C3E-B644-7AC7ADA96703}" type="presOf" srcId="{D1DB51EC-D44C-481E-91C9-FB3A2DA73A9D}" destId="{46E60328-6900-4D7A-8A5E-792904721533}" srcOrd="2" destOrd="0" presId="urn:microsoft.com/office/officeart/2005/8/layout/gear1"/>
    <dgm:cxn modelId="{9CF44D52-5F2D-4CAE-92FA-6466D3B00760}" type="presOf" srcId="{81B1E653-71FA-4EA8-A635-7C124FEC1467}" destId="{58CB1166-C75B-464E-B8A3-42B5F0DEAEBA}" srcOrd="1" destOrd="0" presId="urn:microsoft.com/office/officeart/2005/8/layout/gear1"/>
    <dgm:cxn modelId="{BD211777-DCB4-48E3-93FA-5DE6E2049023}" srcId="{D37D467F-EC1D-43CE-AB81-223011089B53}" destId="{86461444-3E1D-41B6-9B7C-838BD3097A4A}" srcOrd="2" destOrd="0" parTransId="{2F79E2CF-E23E-4ABA-9A30-0084CD9DE10F}" sibTransId="{66593BE0-4E1B-449B-AB3B-C95B22828A0C}"/>
    <dgm:cxn modelId="{78D5BF9D-4CE0-4E67-B52F-E8F3A90C2AAF}" srcId="{D37D467F-EC1D-43CE-AB81-223011089B53}" destId="{81B1E653-71FA-4EA8-A635-7C124FEC1467}" srcOrd="1" destOrd="0" parTransId="{4F7E43E8-BAA8-4694-95FB-019320929162}" sibTransId="{9368151E-6542-4C99-98CD-70D3453F34EB}"/>
    <dgm:cxn modelId="{E56014A0-E36D-4895-982F-492F56CCC436}" type="presOf" srcId="{86461444-3E1D-41B6-9B7C-838BD3097A4A}" destId="{7BFEEDD0-17E8-4439-93FB-AC2CB0960871}" srcOrd="0" destOrd="0" presId="urn:microsoft.com/office/officeart/2005/8/layout/gear1"/>
    <dgm:cxn modelId="{0FFEB0A2-0998-4ECE-9191-4DCED78EAC59}" type="presOf" srcId="{81B1E653-71FA-4EA8-A635-7C124FEC1467}" destId="{DB017DC9-58D6-4875-8803-5F91179B8470}" srcOrd="2" destOrd="0" presId="urn:microsoft.com/office/officeart/2005/8/layout/gear1"/>
    <dgm:cxn modelId="{BE1F30A3-B174-40C8-8520-E0214E9FB060}" type="presOf" srcId="{66593BE0-4E1B-449B-AB3B-C95B22828A0C}" destId="{AEC584EB-258F-4952-8EC3-CD839A5BEA4A}" srcOrd="0" destOrd="0" presId="urn:microsoft.com/office/officeart/2005/8/layout/gear1"/>
    <dgm:cxn modelId="{75969EAC-5A4C-4623-AEDB-191F6D0C2CA5}" type="presOf" srcId="{86461444-3E1D-41B6-9B7C-838BD3097A4A}" destId="{25B226CE-0505-4542-8FD4-B6835914E72A}" srcOrd="3" destOrd="0" presId="urn:microsoft.com/office/officeart/2005/8/layout/gear1"/>
    <dgm:cxn modelId="{54C347B9-D878-4B98-9A30-32178B52D668}" type="presOf" srcId="{D37D467F-EC1D-43CE-AB81-223011089B53}" destId="{591B75D3-A73B-4298-991E-CA99BF04196F}" srcOrd="0" destOrd="0" presId="urn:microsoft.com/office/officeart/2005/8/layout/gear1"/>
    <dgm:cxn modelId="{5BA40CD2-849A-4444-A915-02E51F1E9E41}" type="presOf" srcId="{5618211B-B0CC-464A-A6CE-FDAEA9EBD39A}" destId="{4E118891-B012-4A67-8EB0-76C22CC65F83}" srcOrd="0" destOrd="0" presId="urn:microsoft.com/office/officeart/2005/8/layout/gear1"/>
    <dgm:cxn modelId="{6BAD65E8-4937-42D6-8EFB-492DF9713136}" type="presOf" srcId="{86461444-3E1D-41B6-9B7C-838BD3097A4A}" destId="{CB7E27C6-CF01-41EE-853C-4D344299853A}" srcOrd="1" destOrd="0" presId="urn:microsoft.com/office/officeart/2005/8/layout/gear1"/>
    <dgm:cxn modelId="{624067F7-56EE-425B-BAE2-8436B0423C85}" type="presOf" srcId="{D1DB51EC-D44C-481E-91C9-FB3A2DA73A9D}" destId="{833EF754-ABB9-4220-9533-EA1B0C81D557}" srcOrd="0" destOrd="0" presId="urn:microsoft.com/office/officeart/2005/8/layout/gear1"/>
    <dgm:cxn modelId="{EFA6C559-6DF2-4F2E-8728-6AD3219FB621}" type="presParOf" srcId="{591B75D3-A73B-4298-991E-CA99BF04196F}" destId="{833EF754-ABB9-4220-9533-EA1B0C81D557}" srcOrd="0" destOrd="0" presId="urn:microsoft.com/office/officeart/2005/8/layout/gear1"/>
    <dgm:cxn modelId="{08A0E9B1-5979-4E88-9DF1-8E87B6741003}" type="presParOf" srcId="{591B75D3-A73B-4298-991E-CA99BF04196F}" destId="{2023EA95-0280-4535-A5B1-2C7471E15F0B}" srcOrd="1" destOrd="0" presId="urn:microsoft.com/office/officeart/2005/8/layout/gear1"/>
    <dgm:cxn modelId="{81AE4599-985B-47AE-B01E-0DD8BAEA1A54}" type="presParOf" srcId="{591B75D3-A73B-4298-991E-CA99BF04196F}" destId="{46E60328-6900-4D7A-8A5E-792904721533}" srcOrd="2" destOrd="0" presId="urn:microsoft.com/office/officeart/2005/8/layout/gear1"/>
    <dgm:cxn modelId="{054B7E84-CBD8-4012-89EF-3759255B99CA}" type="presParOf" srcId="{591B75D3-A73B-4298-991E-CA99BF04196F}" destId="{4E21537E-B486-4949-9FE7-1D24CD09CEFE}" srcOrd="3" destOrd="0" presId="urn:microsoft.com/office/officeart/2005/8/layout/gear1"/>
    <dgm:cxn modelId="{0EA7B9BE-7C26-4FF3-B1AE-7D51AE325D2D}" type="presParOf" srcId="{591B75D3-A73B-4298-991E-CA99BF04196F}" destId="{58CB1166-C75B-464E-B8A3-42B5F0DEAEBA}" srcOrd="4" destOrd="0" presId="urn:microsoft.com/office/officeart/2005/8/layout/gear1"/>
    <dgm:cxn modelId="{ABCC5AF3-26C2-42C1-92B5-489EC2E42819}" type="presParOf" srcId="{591B75D3-A73B-4298-991E-CA99BF04196F}" destId="{DB017DC9-58D6-4875-8803-5F91179B8470}" srcOrd="5" destOrd="0" presId="urn:microsoft.com/office/officeart/2005/8/layout/gear1"/>
    <dgm:cxn modelId="{2D5ADDC5-05BA-4EA7-BD5D-BE18A3A88091}" type="presParOf" srcId="{591B75D3-A73B-4298-991E-CA99BF04196F}" destId="{7BFEEDD0-17E8-4439-93FB-AC2CB0960871}" srcOrd="6" destOrd="0" presId="urn:microsoft.com/office/officeart/2005/8/layout/gear1"/>
    <dgm:cxn modelId="{29E5AF21-2C3B-4687-B73E-30FC2E9BF0EA}" type="presParOf" srcId="{591B75D3-A73B-4298-991E-CA99BF04196F}" destId="{CB7E27C6-CF01-41EE-853C-4D344299853A}" srcOrd="7" destOrd="0" presId="urn:microsoft.com/office/officeart/2005/8/layout/gear1"/>
    <dgm:cxn modelId="{FEF40E97-0002-4B01-B4F1-88BA2AC7ED53}" type="presParOf" srcId="{591B75D3-A73B-4298-991E-CA99BF04196F}" destId="{BFFCB9A2-DDFA-4486-992F-B3D5DD5BDE36}" srcOrd="8" destOrd="0" presId="urn:microsoft.com/office/officeart/2005/8/layout/gear1"/>
    <dgm:cxn modelId="{30714DD6-1B04-4857-8D4F-D2FA58FD15D7}" type="presParOf" srcId="{591B75D3-A73B-4298-991E-CA99BF04196F}" destId="{25B226CE-0505-4542-8FD4-B6835914E72A}" srcOrd="9" destOrd="0" presId="urn:microsoft.com/office/officeart/2005/8/layout/gear1"/>
    <dgm:cxn modelId="{9D3075EA-45DA-45DB-AAF8-C43C214228C4}" type="presParOf" srcId="{591B75D3-A73B-4298-991E-CA99BF04196F}" destId="{4E118891-B012-4A67-8EB0-76C22CC65F83}" srcOrd="10" destOrd="0" presId="urn:microsoft.com/office/officeart/2005/8/layout/gear1"/>
    <dgm:cxn modelId="{29613792-D4A8-4160-84A6-66069C0F35F0}" type="presParOf" srcId="{591B75D3-A73B-4298-991E-CA99BF04196F}" destId="{7E93EF94-2713-4EB6-8B97-890BE9E6CBDD}" srcOrd="11" destOrd="0" presId="urn:microsoft.com/office/officeart/2005/8/layout/gear1"/>
    <dgm:cxn modelId="{51F5FECB-205E-4457-91D1-0D6A8A0A34D0}" type="presParOf" srcId="{591B75D3-A73B-4298-991E-CA99BF04196F}" destId="{AEC584EB-258F-4952-8EC3-CD839A5BEA4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E6C225-68B7-47E5-B745-788142315128}"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CA"/>
        </a:p>
      </dgm:t>
    </dgm:pt>
    <dgm:pt modelId="{18A1B153-71FB-4011-9F6C-E7881FA2C081}">
      <dgm:prSet phldrT="[Text]" custT="1"/>
      <dgm:spPr/>
      <dgm:t>
        <a:bodyPr/>
        <a:lstStyle/>
        <a:p>
          <a:r>
            <a:rPr lang="en-CA" sz="2400" dirty="0"/>
            <a:t>Bias</a:t>
          </a:r>
          <a:r>
            <a:rPr lang="en-CA" sz="1800" dirty="0"/>
            <a:t> - </a:t>
          </a:r>
          <a:r>
            <a:rPr kumimoji="0" lang="en-US" sz="1800" b="0" i="0" u="none" strike="noStrike" cap="none" spc="0" normalizeH="0" baseline="0" noProof="0" dirty="0">
              <a:ln/>
              <a:effectLst/>
              <a:uLnTx/>
              <a:uFillTx/>
              <a:latin typeface="Glacial Indifference"/>
              <a:ea typeface="+mn-ea"/>
              <a:cs typeface="+mn-cs"/>
            </a:rPr>
            <a:t>A favoring on of one group over another based on assumptions. </a:t>
          </a:r>
          <a:endParaRPr lang="en-CA" sz="1800" dirty="0"/>
        </a:p>
      </dgm:t>
    </dgm:pt>
    <dgm:pt modelId="{274AD44D-4A9B-4294-B323-D397863EF13B}" type="parTrans" cxnId="{F9BF693A-03B5-483C-916B-97DC5F5E655A}">
      <dgm:prSet/>
      <dgm:spPr/>
      <dgm:t>
        <a:bodyPr/>
        <a:lstStyle/>
        <a:p>
          <a:endParaRPr lang="en-CA"/>
        </a:p>
      </dgm:t>
    </dgm:pt>
    <dgm:pt modelId="{401FF389-C3E3-416F-85EC-A3FB7860709D}" type="sibTrans" cxnId="{F9BF693A-03B5-483C-916B-97DC5F5E655A}">
      <dgm:prSet/>
      <dgm:spPr/>
      <dgm:t>
        <a:bodyPr/>
        <a:lstStyle/>
        <a:p>
          <a:endParaRPr lang="en-CA"/>
        </a:p>
      </dgm:t>
    </dgm:pt>
    <dgm:pt modelId="{29B9B739-3D5A-4747-8593-04F5F4800EDD}">
      <dgm:prSet phldrT="[Text]" custT="1"/>
      <dgm:spPr/>
      <dgm:t>
        <a:bodyPr/>
        <a:lstStyle/>
        <a:p>
          <a:r>
            <a:rPr lang="en-CA" sz="2000" dirty="0"/>
            <a:t>Prejudice</a:t>
          </a:r>
          <a:r>
            <a:rPr lang="en-CA" sz="1600" dirty="0"/>
            <a:t> - </a:t>
          </a:r>
          <a:r>
            <a:rPr kumimoji="0" lang="en-US" sz="1600" b="0" i="0" u="none" strike="noStrike" cap="none" spc="0" normalizeH="0" baseline="0" noProof="0" dirty="0">
              <a:ln/>
              <a:effectLst/>
              <a:uLnTx/>
              <a:uFillTx/>
              <a:latin typeface="Glacial Indifference"/>
              <a:ea typeface="+mn-ea"/>
              <a:cs typeface="+mn-cs"/>
            </a:rPr>
            <a:t>A negative, often emotional prejudgment about a person based on a group generalization (stereotype) that denies individual members of certain groups to be recognized as individuals. </a:t>
          </a:r>
          <a:endParaRPr lang="en-CA" sz="1600" dirty="0"/>
        </a:p>
      </dgm:t>
    </dgm:pt>
    <dgm:pt modelId="{ED65163A-5A09-4DAA-9BBF-6E038D73060C}" type="parTrans" cxnId="{61E0D952-3E3A-4BFB-A064-7F82C98EDA97}">
      <dgm:prSet/>
      <dgm:spPr/>
      <dgm:t>
        <a:bodyPr/>
        <a:lstStyle/>
        <a:p>
          <a:endParaRPr lang="en-CA"/>
        </a:p>
      </dgm:t>
    </dgm:pt>
    <dgm:pt modelId="{016010B8-2BC8-44E5-B30B-BF86A29ECF21}" type="sibTrans" cxnId="{61E0D952-3E3A-4BFB-A064-7F82C98EDA97}">
      <dgm:prSet/>
      <dgm:spPr/>
      <dgm:t>
        <a:bodyPr/>
        <a:lstStyle/>
        <a:p>
          <a:endParaRPr lang="en-CA"/>
        </a:p>
      </dgm:t>
    </dgm:pt>
    <dgm:pt modelId="{931C466C-B633-470F-B295-126ED090035E}">
      <dgm:prSet phldrT="[Text]" custT="1"/>
      <dgm:spPr/>
      <dgm:t>
        <a:bodyPr/>
        <a:lstStyle/>
        <a:p>
          <a:r>
            <a:rPr lang="en-CA" sz="2000" dirty="0"/>
            <a:t>Discrimination</a:t>
          </a:r>
          <a:r>
            <a:rPr lang="en-CA" sz="1600" dirty="0"/>
            <a:t> - </a:t>
          </a:r>
          <a:r>
            <a:rPr kumimoji="0" lang="en-US" sz="1600" b="0" i="0" u="none" strike="noStrike" cap="none" spc="0" normalizeH="0" baseline="0" noProof="0" dirty="0">
              <a:ln/>
              <a:effectLst/>
              <a:uLnTx/>
              <a:uFillTx/>
              <a:latin typeface="Glacial Indifference"/>
              <a:ea typeface="+mn-ea"/>
              <a:cs typeface="+mn-cs"/>
            </a:rPr>
            <a:t>The inequitable treatment of members of various groups based on race, gender, social class, sexual orientation, physical ability, religion and other categories.</a:t>
          </a:r>
          <a:endParaRPr lang="en-CA" sz="1600" dirty="0"/>
        </a:p>
      </dgm:t>
    </dgm:pt>
    <dgm:pt modelId="{810C36C7-B593-4E19-ACD2-5356D7A781A6}" type="parTrans" cxnId="{6CA8AF2B-484E-445F-9F75-C1B40C9EE7E7}">
      <dgm:prSet/>
      <dgm:spPr/>
      <dgm:t>
        <a:bodyPr/>
        <a:lstStyle/>
        <a:p>
          <a:endParaRPr lang="en-CA"/>
        </a:p>
      </dgm:t>
    </dgm:pt>
    <dgm:pt modelId="{F4F5B53B-3F00-4EE2-9577-46BF4414FAB1}" type="sibTrans" cxnId="{6CA8AF2B-484E-445F-9F75-C1B40C9EE7E7}">
      <dgm:prSet/>
      <dgm:spPr/>
      <dgm:t>
        <a:bodyPr/>
        <a:lstStyle/>
        <a:p>
          <a:endParaRPr lang="en-CA"/>
        </a:p>
      </dgm:t>
    </dgm:pt>
    <dgm:pt modelId="{AAF0611C-BFBF-4C5A-B98A-0853243309A4}">
      <dgm:prSet phldrT="[Text]" custT="1"/>
      <dgm:spPr/>
      <dgm:t>
        <a:bodyPr/>
        <a:lstStyle/>
        <a:p>
          <a:pPr>
            <a:buClrTx/>
            <a:buSzTx/>
            <a:buFontTx/>
            <a:buNone/>
          </a:pPr>
          <a:r>
            <a:rPr lang="en-CA" sz="1800" dirty="0"/>
            <a:t>Racism</a:t>
          </a:r>
          <a:r>
            <a:rPr lang="en-CA" sz="1400" dirty="0"/>
            <a:t> - </a:t>
          </a:r>
          <a:r>
            <a:rPr kumimoji="0" lang="en-US" sz="1400" b="0" i="0" u="none" strike="noStrike" cap="none" spc="0" normalizeH="0" baseline="0" noProof="0" dirty="0">
              <a:ln/>
              <a:effectLst/>
              <a:uLnTx/>
              <a:uFillTx/>
              <a:latin typeface="Glacial Indifference"/>
              <a:ea typeface="+mn-ea"/>
              <a:cs typeface="+mn-cs"/>
            </a:rPr>
            <a:t>Different from racial prejudice, hatred, or discrimination. Racism involves one group having the power to carry out </a:t>
          </a:r>
          <a:r>
            <a:rPr kumimoji="0" lang="en-US" sz="1400" b="0" i="0" u="sng" strike="noStrike" cap="none" spc="0" normalizeH="0" baseline="0" noProof="0" dirty="0">
              <a:ln/>
              <a:effectLst/>
              <a:uLnTx/>
              <a:uFillTx/>
              <a:latin typeface="Glacial Indifference"/>
              <a:ea typeface="+mn-ea"/>
              <a:cs typeface="+mn-cs"/>
            </a:rPr>
            <a:t>systematic discrimination </a:t>
          </a:r>
          <a:r>
            <a:rPr kumimoji="0" lang="en-US" sz="1400" b="0" i="0" u="none" strike="noStrike" cap="none" spc="0" normalizeH="0" baseline="0" noProof="0" dirty="0">
              <a:ln/>
              <a:effectLst/>
              <a:uLnTx/>
              <a:uFillTx/>
              <a:latin typeface="Glacial Indifference"/>
              <a:ea typeface="+mn-ea"/>
              <a:cs typeface="+mn-cs"/>
            </a:rPr>
            <a:t>through the institutional policies and practices of the society and by shaping the cultural beliefs and values that support those racist policies and practices.</a:t>
          </a:r>
          <a:endParaRPr lang="en-CA" sz="1400" dirty="0"/>
        </a:p>
      </dgm:t>
    </dgm:pt>
    <dgm:pt modelId="{0E7D9D6A-4ABA-4811-887D-353C171D0A6B}" type="parTrans" cxnId="{C8746F1B-CF10-4218-8CDC-A47EC2FA330C}">
      <dgm:prSet/>
      <dgm:spPr/>
      <dgm:t>
        <a:bodyPr/>
        <a:lstStyle/>
        <a:p>
          <a:endParaRPr lang="en-CA"/>
        </a:p>
      </dgm:t>
    </dgm:pt>
    <dgm:pt modelId="{407A10B8-DF5C-4F78-9910-F0DB3B4F8FD8}" type="sibTrans" cxnId="{C8746F1B-CF10-4218-8CDC-A47EC2FA330C}">
      <dgm:prSet/>
      <dgm:spPr/>
      <dgm:t>
        <a:bodyPr/>
        <a:lstStyle/>
        <a:p>
          <a:endParaRPr lang="en-CA"/>
        </a:p>
      </dgm:t>
    </dgm:pt>
    <dgm:pt modelId="{86AE158B-6CDB-4788-91A7-D3875C2D827F}" type="pres">
      <dgm:prSet presAssocID="{B4E6C225-68B7-47E5-B745-788142315128}" presName="outerComposite" presStyleCnt="0">
        <dgm:presLayoutVars>
          <dgm:chMax val="5"/>
          <dgm:dir/>
          <dgm:resizeHandles val="exact"/>
        </dgm:presLayoutVars>
      </dgm:prSet>
      <dgm:spPr/>
    </dgm:pt>
    <dgm:pt modelId="{0FC4DF65-00F8-4743-B1BB-B82BD7ADAFB0}" type="pres">
      <dgm:prSet presAssocID="{B4E6C225-68B7-47E5-B745-788142315128}" presName="dummyMaxCanvas" presStyleCnt="0">
        <dgm:presLayoutVars/>
      </dgm:prSet>
      <dgm:spPr/>
    </dgm:pt>
    <dgm:pt modelId="{E77AE02B-4F95-482A-9BD3-898A1EE83B4C}" type="pres">
      <dgm:prSet presAssocID="{B4E6C225-68B7-47E5-B745-788142315128}" presName="FourNodes_1" presStyleLbl="node1" presStyleIdx="0" presStyleCnt="4">
        <dgm:presLayoutVars>
          <dgm:bulletEnabled val="1"/>
        </dgm:presLayoutVars>
      </dgm:prSet>
      <dgm:spPr/>
    </dgm:pt>
    <dgm:pt modelId="{C7D647DF-1902-4F22-A848-282004D6EA9A}" type="pres">
      <dgm:prSet presAssocID="{B4E6C225-68B7-47E5-B745-788142315128}" presName="FourNodes_2" presStyleLbl="node1" presStyleIdx="1" presStyleCnt="4">
        <dgm:presLayoutVars>
          <dgm:bulletEnabled val="1"/>
        </dgm:presLayoutVars>
      </dgm:prSet>
      <dgm:spPr/>
    </dgm:pt>
    <dgm:pt modelId="{4E33D72C-2014-4750-9A8F-58F81650E4CE}" type="pres">
      <dgm:prSet presAssocID="{B4E6C225-68B7-47E5-B745-788142315128}" presName="FourNodes_3" presStyleLbl="node1" presStyleIdx="2" presStyleCnt="4">
        <dgm:presLayoutVars>
          <dgm:bulletEnabled val="1"/>
        </dgm:presLayoutVars>
      </dgm:prSet>
      <dgm:spPr/>
    </dgm:pt>
    <dgm:pt modelId="{AD5005AB-BEF8-4E1E-B7BE-69D9699E6BB1}" type="pres">
      <dgm:prSet presAssocID="{B4E6C225-68B7-47E5-B745-788142315128}" presName="FourNodes_4" presStyleLbl="node1" presStyleIdx="3" presStyleCnt="4">
        <dgm:presLayoutVars>
          <dgm:bulletEnabled val="1"/>
        </dgm:presLayoutVars>
      </dgm:prSet>
      <dgm:spPr/>
    </dgm:pt>
    <dgm:pt modelId="{62FE6E97-09E2-4185-90A2-8AA599F63530}" type="pres">
      <dgm:prSet presAssocID="{B4E6C225-68B7-47E5-B745-788142315128}" presName="FourConn_1-2" presStyleLbl="fgAccFollowNode1" presStyleIdx="0" presStyleCnt="3">
        <dgm:presLayoutVars>
          <dgm:bulletEnabled val="1"/>
        </dgm:presLayoutVars>
      </dgm:prSet>
      <dgm:spPr/>
    </dgm:pt>
    <dgm:pt modelId="{23940823-EDAC-4BFF-9791-94C8CBFE6548}" type="pres">
      <dgm:prSet presAssocID="{B4E6C225-68B7-47E5-B745-788142315128}" presName="FourConn_2-3" presStyleLbl="fgAccFollowNode1" presStyleIdx="1" presStyleCnt="3">
        <dgm:presLayoutVars>
          <dgm:bulletEnabled val="1"/>
        </dgm:presLayoutVars>
      </dgm:prSet>
      <dgm:spPr/>
    </dgm:pt>
    <dgm:pt modelId="{8A15CCD3-2367-481C-A213-27F06A4D7B16}" type="pres">
      <dgm:prSet presAssocID="{B4E6C225-68B7-47E5-B745-788142315128}" presName="FourConn_3-4" presStyleLbl="fgAccFollowNode1" presStyleIdx="2" presStyleCnt="3">
        <dgm:presLayoutVars>
          <dgm:bulletEnabled val="1"/>
        </dgm:presLayoutVars>
      </dgm:prSet>
      <dgm:spPr/>
    </dgm:pt>
    <dgm:pt modelId="{067C6642-B6B1-4E05-96D3-90A51C5F6D4D}" type="pres">
      <dgm:prSet presAssocID="{B4E6C225-68B7-47E5-B745-788142315128}" presName="FourNodes_1_text" presStyleLbl="node1" presStyleIdx="3" presStyleCnt="4">
        <dgm:presLayoutVars>
          <dgm:bulletEnabled val="1"/>
        </dgm:presLayoutVars>
      </dgm:prSet>
      <dgm:spPr/>
    </dgm:pt>
    <dgm:pt modelId="{44337C96-C503-4F9B-BA3B-3D6BD3996374}" type="pres">
      <dgm:prSet presAssocID="{B4E6C225-68B7-47E5-B745-788142315128}" presName="FourNodes_2_text" presStyleLbl="node1" presStyleIdx="3" presStyleCnt="4">
        <dgm:presLayoutVars>
          <dgm:bulletEnabled val="1"/>
        </dgm:presLayoutVars>
      </dgm:prSet>
      <dgm:spPr/>
    </dgm:pt>
    <dgm:pt modelId="{24108935-EBCE-4DCE-BDCB-B5B3F0630AC2}" type="pres">
      <dgm:prSet presAssocID="{B4E6C225-68B7-47E5-B745-788142315128}" presName="FourNodes_3_text" presStyleLbl="node1" presStyleIdx="3" presStyleCnt="4">
        <dgm:presLayoutVars>
          <dgm:bulletEnabled val="1"/>
        </dgm:presLayoutVars>
      </dgm:prSet>
      <dgm:spPr/>
    </dgm:pt>
    <dgm:pt modelId="{29DEB8A1-AD26-4FFB-BF45-61AA516DE3D1}" type="pres">
      <dgm:prSet presAssocID="{B4E6C225-68B7-47E5-B745-788142315128}" presName="FourNodes_4_text" presStyleLbl="node1" presStyleIdx="3" presStyleCnt="4">
        <dgm:presLayoutVars>
          <dgm:bulletEnabled val="1"/>
        </dgm:presLayoutVars>
      </dgm:prSet>
      <dgm:spPr/>
    </dgm:pt>
  </dgm:ptLst>
  <dgm:cxnLst>
    <dgm:cxn modelId="{64854C0A-3EEE-45DB-80C2-BC295B1778AF}" type="presOf" srcId="{F4F5B53B-3F00-4EE2-9577-46BF4414FAB1}" destId="{8A15CCD3-2367-481C-A213-27F06A4D7B16}" srcOrd="0" destOrd="0" presId="urn:microsoft.com/office/officeart/2005/8/layout/vProcess5"/>
    <dgm:cxn modelId="{C8746F1B-CF10-4218-8CDC-A47EC2FA330C}" srcId="{B4E6C225-68B7-47E5-B745-788142315128}" destId="{AAF0611C-BFBF-4C5A-B98A-0853243309A4}" srcOrd="3" destOrd="0" parTransId="{0E7D9D6A-4ABA-4811-887D-353C171D0A6B}" sibTransId="{407A10B8-DF5C-4F78-9910-F0DB3B4F8FD8}"/>
    <dgm:cxn modelId="{D995CF22-7AA5-4342-ABB9-6CF5101F95C3}" type="presOf" srcId="{401FF389-C3E3-416F-85EC-A3FB7860709D}" destId="{62FE6E97-09E2-4185-90A2-8AA599F63530}" srcOrd="0" destOrd="0" presId="urn:microsoft.com/office/officeart/2005/8/layout/vProcess5"/>
    <dgm:cxn modelId="{6CA8AF2B-484E-445F-9F75-C1B40C9EE7E7}" srcId="{B4E6C225-68B7-47E5-B745-788142315128}" destId="{931C466C-B633-470F-B295-126ED090035E}" srcOrd="2" destOrd="0" parTransId="{810C36C7-B593-4E19-ACD2-5356D7A781A6}" sibTransId="{F4F5B53B-3F00-4EE2-9577-46BF4414FAB1}"/>
    <dgm:cxn modelId="{F9BF693A-03B5-483C-916B-97DC5F5E655A}" srcId="{B4E6C225-68B7-47E5-B745-788142315128}" destId="{18A1B153-71FB-4011-9F6C-E7881FA2C081}" srcOrd="0" destOrd="0" parTransId="{274AD44D-4A9B-4294-B323-D397863EF13B}" sibTransId="{401FF389-C3E3-416F-85EC-A3FB7860709D}"/>
    <dgm:cxn modelId="{D667343D-443D-4D01-A9E1-9D98AF4BF7F7}" type="presOf" srcId="{931C466C-B633-470F-B295-126ED090035E}" destId="{24108935-EBCE-4DCE-BDCB-B5B3F0630AC2}" srcOrd="1" destOrd="0" presId="urn:microsoft.com/office/officeart/2005/8/layout/vProcess5"/>
    <dgm:cxn modelId="{11784D63-37CB-4E4B-A5D6-538334404638}" type="presOf" srcId="{931C466C-B633-470F-B295-126ED090035E}" destId="{4E33D72C-2014-4750-9A8F-58F81650E4CE}" srcOrd="0" destOrd="0" presId="urn:microsoft.com/office/officeart/2005/8/layout/vProcess5"/>
    <dgm:cxn modelId="{C4D4BB6A-C27D-488D-8314-EC1ECDD7EDF9}" type="presOf" srcId="{016010B8-2BC8-44E5-B30B-BF86A29ECF21}" destId="{23940823-EDAC-4BFF-9791-94C8CBFE6548}" srcOrd="0" destOrd="0" presId="urn:microsoft.com/office/officeart/2005/8/layout/vProcess5"/>
    <dgm:cxn modelId="{4DFA056B-2F8D-47E1-BFFF-CE8D65E21EF9}" type="presOf" srcId="{18A1B153-71FB-4011-9F6C-E7881FA2C081}" destId="{E77AE02B-4F95-482A-9BD3-898A1EE83B4C}" srcOrd="0" destOrd="0" presId="urn:microsoft.com/office/officeart/2005/8/layout/vProcess5"/>
    <dgm:cxn modelId="{9B69C46D-3EEF-4DF2-81BB-832AFC64D746}" type="presOf" srcId="{18A1B153-71FB-4011-9F6C-E7881FA2C081}" destId="{067C6642-B6B1-4E05-96D3-90A51C5F6D4D}" srcOrd="1" destOrd="0" presId="urn:microsoft.com/office/officeart/2005/8/layout/vProcess5"/>
    <dgm:cxn modelId="{61E0D952-3E3A-4BFB-A064-7F82C98EDA97}" srcId="{B4E6C225-68B7-47E5-B745-788142315128}" destId="{29B9B739-3D5A-4747-8593-04F5F4800EDD}" srcOrd="1" destOrd="0" parTransId="{ED65163A-5A09-4DAA-9BBF-6E038D73060C}" sibTransId="{016010B8-2BC8-44E5-B30B-BF86A29ECF21}"/>
    <dgm:cxn modelId="{79A2028C-12AA-46C0-8DD9-AD8F557809A9}" type="presOf" srcId="{AAF0611C-BFBF-4C5A-B98A-0853243309A4}" destId="{29DEB8A1-AD26-4FFB-BF45-61AA516DE3D1}" srcOrd="1" destOrd="0" presId="urn:microsoft.com/office/officeart/2005/8/layout/vProcess5"/>
    <dgm:cxn modelId="{7C5B3BA0-FA25-451B-9563-EA708403A182}" type="presOf" srcId="{AAF0611C-BFBF-4C5A-B98A-0853243309A4}" destId="{AD5005AB-BEF8-4E1E-B7BE-69D9699E6BB1}" srcOrd="0" destOrd="0" presId="urn:microsoft.com/office/officeart/2005/8/layout/vProcess5"/>
    <dgm:cxn modelId="{1AB1F8B2-B2C9-4CEB-8576-04A59F522C74}" type="presOf" srcId="{B4E6C225-68B7-47E5-B745-788142315128}" destId="{86AE158B-6CDB-4788-91A7-D3875C2D827F}" srcOrd="0" destOrd="0" presId="urn:microsoft.com/office/officeart/2005/8/layout/vProcess5"/>
    <dgm:cxn modelId="{9BAB9BB7-4477-481E-9747-CD88BE75095F}" type="presOf" srcId="{29B9B739-3D5A-4747-8593-04F5F4800EDD}" destId="{44337C96-C503-4F9B-BA3B-3D6BD3996374}" srcOrd="1" destOrd="0" presId="urn:microsoft.com/office/officeart/2005/8/layout/vProcess5"/>
    <dgm:cxn modelId="{CDC770B9-C9C7-41C7-B067-EAB9677A4797}" type="presOf" srcId="{29B9B739-3D5A-4747-8593-04F5F4800EDD}" destId="{C7D647DF-1902-4F22-A848-282004D6EA9A}" srcOrd="0" destOrd="0" presId="urn:microsoft.com/office/officeart/2005/8/layout/vProcess5"/>
    <dgm:cxn modelId="{1B1D790A-61A5-42C7-A337-873A34C27758}" type="presParOf" srcId="{86AE158B-6CDB-4788-91A7-D3875C2D827F}" destId="{0FC4DF65-00F8-4743-B1BB-B82BD7ADAFB0}" srcOrd="0" destOrd="0" presId="urn:microsoft.com/office/officeart/2005/8/layout/vProcess5"/>
    <dgm:cxn modelId="{0E8235C7-832A-430C-98E9-784DD8046223}" type="presParOf" srcId="{86AE158B-6CDB-4788-91A7-D3875C2D827F}" destId="{E77AE02B-4F95-482A-9BD3-898A1EE83B4C}" srcOrd="1" destOrd="0" presId="urn:microsoft.com/office/officeart/2005/8/layout/vProcess5"/>
    <dgm:cxn modelId="{675F8998-297E-4085-A1C4-C9C453E31123}" type="presParOf" srcId="{86AE158B-6CDB-4788-91A7-D3875C2D827F}" destId="{C7D647DF-1902-4F22-A848-282004D6EA9A}" srcOrd="2" destOrd="0" presId="urn:microsoft.com/office/officeart/2005/8/layout/vProcess5"/>
    <dgm:cxn modelId="{F07D0EE0-25DC-4FD9-96D9-8282A3CEEFC9}" type="presParOf" srcId="{86AE158B-6CDB-4788-91A7-D3875C2D827F}" destId="{4E33D72C-2014-4750-9A8F-58F81650E4CE}" srcOrd="3" destOrd="0" presId="urn:microsoft.com/office/officeart/2005/8/layout/vProcess5"/>
    <dgm:cxn modelId="{A1BEC942-0E26-4F5B-BD40-05F34634694B}" type="presParOf" srcId="{86AE158B-6CDB-4788-91A7-D3875C2D827F}" destId="{AD5005AB-BEF8-4E1E-B7BE-69D9699E6BB1}" srcOrd="4" destOrd="0" presId="urn:microsoft.com/office/officeart/2005/8/layout/vProcess5"/>
    <dgm:cxn modelId="{7CE9B6CC-64D8-4A9B-883E-0705EADF19F7}" type="presParOf" srcId="{86AE158B-6CDB-4788-91A7-D3875C2D827F}" destId="{62FE6E97-09E2-4185-90A2-8AA599F63530}" srcOrd="5" destOrd="0" presId="urn:microsoft.com/office/officeart/2005/8/layout/vProcess5"/>
    <dgm:cxn modelId="{B7CC39B7-047D-4F1E-9502-5B26D92160E8}" type="presParOf" srcId="{86AE158B-6CDB-4788-91A7-D3875C2D827F}" destId="{23940823-EDAC-4BFF-9791-94C8CBFE6548}" srcOrd="6" destOrd="0" presId="urn:microsoft.com/office/officeart/2005/8/layout/vProcess5"/>
    <dgm:cxn modelId="{6CDE42F8-BA06-4BD1-A415-15530416FF8C}" type="presParOf" srcId="{86AE158B-6CDB-4788-91A7-D3875C2D827F}" destId="{8A15CCD3-2367-481C-A213-27F06A4D7B16}" srcOrd="7" destOrd="0" presId="urn:microsoft.com/office/officeart/2005/8/layout/vProcess5"/>
    <dgm:cxn modelId="{4EAB84DB-4C2D-40FE-BA50-D22D297E2A94}" type="presParOf" srcId="{86AE158B-6CDB-4788-91A7-D3875C2D827F}" destId="{067C6642-B6B1-4E05-96D3-90A51C5F6D4D}" srcOrd="8" destOrd="0" presId="urn:microsoft.com/office/officeart/2005/8/layout/vProcess5"/>
    <dgm:cxn modelId="{C2446A3B-070D-4250-9178-F3BC59FBD454}" type="presParOf" srcId="{86AE158B-6CDB-4788-91A7-D3875C2D827F}" destId="{44337C96-C503-4F9B-BA3B-3D6BD3996374}" srcOrd="9" destOrd="0" presId="urn:microsoft.com/office/officeart/2005/8/layout/vProcess5"/>
    <dgm:cxn modelId="{A4EDC185-54F9-4035-9D1B-8F7A48CBC8CC}" type="presParOf" srcId="{86AE158B-6CDB-4788-91A7-D3875C2D827F}" destId="{24108935-EBCE-4DCE-BDCB-B5B3F0630AC2}" srcOrd="10" destOrd="0" presId="urn:microsoft.com/office/officeart/2005/8/layout/vProcess5"/>
    <dgm:cxn modelId="{8E7DB274-4E09-4354-A6DB-33576AB1B319}" type="presParOf" srcId="{86AE158B-6CDB-4788-91A7-D3875C2D827F}" destId="{29DEB8A1-AD26-4FFB-BF45-61AA516DE3D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796008-35F3-46AB-80F8-4CEBDEE1AA3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CA"/>
        </a:p>
      </dgm:t>
    </dgm:pt>
    <dgm:pt modelId="{18774A21-E880-454A-869A-EAE1B9D6AE30}">
      <dgm:prSet phldrT="[Text]"/>
      <dgm:spPr/>
      <dgm:t>
        <a:bodyPr/>
        <a:lstStyle/>
        <a:p>
          <a:r>
            <a:rPr lang="en-CA">
              <a:latin typeface="+mj-lt"/>
            </a:rPr>
            <a:t>Systemic / Institutional Racism</a:t>
          </a:r>
        </a:p>
      </dgm:t>
    </dgm:pt>
    <dgm:pt modelId="{F30BBCC5-FA4A-414A-9EBA-0ECD336ACBE9}" type="parTrans" cxnId="{903246EA-C77C-4473-8D1B-B395363F9DE4}">
      <dgm:prSet/>
      <dgm:spPr/>
      <dgm:t>
        <a:bodyPr/>
        <a:lstStyle/>
        <a:p>
          <a:endParaRPr lang="en-CA"/>
        </a:p>
      </dgm:t>
    </dgm:pt>
    <dgm:pt modelId="{302F8643-C6DF-4F6F-9125-59368E06EEF2}" type="sibTrans" cxnId="{903246EA-C77C-4473-8D1B-B395363F9DE4}">
      <dgm:prSet/>
      <dgm:spPr/>
      <dgm:t>
        <a:bodyPr/>
        <a:lstStyle/>
        <a:p>
          <a:endParaRPr lang="en-CA"/>
        </a:p>
      </dgm:t>
    </dgm:pt>
    <dgm:pt modelId="{D205F108-C6B8-4DAE-AF28-31C58C6164D7}">
      <dgm:prSet phldrT="[Text]"/>
      <dgm:spPr/>
      <dgm:t>
        <a:bodyPr/>
        <a:lstStyle/>
        <a:p>
          <a:r>
            <a:rPr lang="en-CA">
              <a:latin typeface="+mj-lt"/>
            </a:rPr>
            <a:t>Interpersonal</a:t>
          </a:r>
        </a:p>
      </dgm:t>
    </dgm:pt>
    <dgm:pt modelId="{8FC63B6D-B2DA-4715-BCB0-C16BB3E89C02}" type="parTrans" cxnId="{C2F653ED-9A6E-45A2-A12A-B010F078B246}">
      <dgm:prSet/>
      <dgm:spPr/>
      <dgm:t>
        <a:bodyPr/>
        <a:lstStyle/>
        <a:p>
          <a:endParaRPr lang="en-CA"/>
        </a:p>
      </dgm:t>
    </dgm:pt>
    <dgm:pt modelId="{E1E82D03-3283-440D-9A4D-AE5F97527F63}" type="sibTrans" cxnId="{C2F653ED-9A6E-45A2-A12A-B010F078B246}">
      <dgm:prSet/>
      <dgm:spPr/>
      <dgm:t>
        <a:bodyPr/>
        <a:lstStyle/>
        <a:p>
          <a:endParaRPr lang="en-CA"/>
        </a:p>
      </dgm:t>
    </dgm:pt>
    <dgm:pt modelId="{2E014BB1-A730-4716-9F5D-FD0B8F4C2CFB}">
      <dgm:prSet phldrT="[Text]"/>
      <dgm:spPr/>
      <dgm:t>
        <a:bodyPr/>
        <a:lstStyle/>
        <a:p>
          <a:r>
            <a:rPr lang="en-US" u="none">
              <a:latin typeface="+mj-lt"/>
            </a:rPr>
            <a:t>Microaggressions</a:t>
          </a:r>
          <a:endParaRPr lang="en-CA">
            <a:latin typeface="+mj-lt"/>
          </a:endParaRPr>
        </a:p>
      </dgm:t>
    </dgm:pt>
    <dgm:pt modelId="{5EBBCC8C-E7D6-4E37-8880-2DBB4E7C7823}" type="parTrans" cxnId="{FF2360DE-050E-4653-8ADD-17EF924AEB4F}">
      <dgm:prSet/>
      <dgm:spPr/>
      <dgm:t>
        <a:bodyPr/>
        <a:lstStyle/>
        <a:p>
          <a:endParaRPr lang="en-CA"/>
        </a:p>
      </dgm:t>
    </dgm:pt>
    <dgm:pt modelId="{6396C1B4-B8E5-4AEA-8074-AAFB389369D1}" type="sibTrans" cxnId="{FF2360DE-050E-4653-8ADD-17EF924AEB4F}">
      <dgm:prSet/>
      <dgm:spPr/>
      <dgm:t>
        <a:bodyPr/>
        <a:lstStyle/>
        <a:p>
          <a:endParaRPr lang="en-CA"/>
        </a:p>
      </dgm:t>
    </dgm:pt>
    <dgm:pt modelId="{F9E4C2DF-4033-410B-A953-47DAC25FFA5E}">
      <dgm:prSet phldrT="[Text]"/>
      <dgm:spPr/>
      <dgm:t>
        <a:bodyPr/>
        <a:lstStyle/>
        <a:p>
          <a:r>
            <a:rPr lang="en-CA">
              <a:latin typeface="+mj-lt"/>
            </a:rPr>
            <a:t>Indirect Racism (lacking DEI)</a:t>
          </a:r>
        </a:p>
      </dgm:t>
    </dgm:pt>
    <dgm:pt modelId="{C811BFE0-9300-444D-9F6A-2B9D7CBC5652}" type="parTrans" cxnId="{FC11109D-E231-409E-9694-40648C4757C6}">
      <dgm:prSet/>
      <dgm:spPr/>
      <dgm:t>
        <a:bodyPr/>
        <a:lstStyle/>
        <a:p>
          <a:endParaRPr lang="en-CA"/>
        </a:p>
      </dgm:t>
    </dgm:pt>
    <dgm:pt modelId="{08ECDA2A-4F3D-4872-BEAE-46AD8DDB12CA}" type="sibTrans" cxnId="{FC11109D-E231-409E-9694-40648C4757C6}">
      <dgm:prSet/>
      <dgm:spPr/>
      <dgm:t>
        <a:bodyPr/>
        <a:lstStyle/>
        <a:p>
          <a:endParaRPr lang="en-CA"/>
        </a:p>
      </dgm:t>
    </dgm:pt>
    <dgm:pt modelId="{AA84AED4-3772-4CDF-8D62-BFAFFB25028F}">
      <dgm:prSet phldrT="[Text]"/>
      <dgm:spPr/>
      <dgm:t>
        <a:bodyPr/>
        <a:lstStyle/>
        <a:p>
          <a:r>
            <a:rPr lang="en-US" u="none">
              <a:latin typeface="+mj-lt"/>
            </a:rPr>
            <a:t>Company’s visual space (atmosphere, titles of places, representation)</a:t>
          </a:r>
          <a:endParaRPr lang="en-CA">
            <a:latin typeface="+mj-lt"/>
          </a:endParaRPr>
        </a:p>
      </dgm:t>
    </dgm:pt>
    <dgm:pt modelId="{DE0E0945-A69C-4AC2-BD01-BDCF2BEC25DA}" type="parTrans" cxnId="{B96EF629-CDE1-4141-A5F1-98B774F5B8E8}">
      <dgm:prSet/>
      <dgm:spPr/>
      <dgm:t>
        <a:bodyPr/>
        <a:lstStyle/>
        <a:p>
          <a:endParaRPr lang="en-CA"/>
        </a:p>
      </dgm:t>
    </dgm:pt>
    <dgm:pt modelId="{16D2E795-BCBD-4F94-9E01-00E46E3A055A}" type="sibTrans" cxnId="{B96EF629-CDE1-4141-A5F1-98B774F5B8E8}">
      <dgm:prSet/>
      <dgm:spPr/>
      <dgm:t>
        <a:bodyPr/>
        <a:lstStyle/>
        <a:p>
          <a:endParaRPr lang="en-CA"/>
        </a:p>
      </dgm:t>
    </dgm:pt>
    <dgm:pt modelId="{5C81F56D-0399-4A03-A273-487333F40E1E}">
      <dgm:prSet phldrT="[Text]"/>
      <dgm:spPr/>
      <dgm:t>
        <a:bodyPr/>
        <a:lstStyle/>
        <a:p>
          <a:r>
            <a:rPr lang="en-CA">
              <a:latin typeface="+mj-lt"/>
            </a:rPr>
            <a:t>Othering, non-inclusive practices (e.g., leaving some people out of meetings or gatherings)</a:t>
          </a:r>
        </a:p>
      </dgm:t>
    </dgm:pt>
    <dgm:pt modelId="{1DE86117-33EF-459F-BD9E-847ADBB3CB85}" type="parTrans" cxnId="{A5FDD916-C375-475F-A336-081428042FC6}">
      <dgm:prSet/>
      <dgm:spPr/>
      <dgm:t>
        <a:bodyPr/>
        <a:lstStyle/>
        <a:p>
          <a:endParaRPr lang="en-CA"/>
        </a:p>
      </dgm:t>
    </dgm:pt>
    <dgm:pt modelId="{E8D46564-4334-4BD6-AE1F-EC45BF5A0A46}" type="sibTrans" cxnId="{A5FDD916-C375-475F-A336-081428042FC6}">
      <dgm:prSet/>
      <dgm:spPr/>
      <dgm:t>
        <a:bodyPr/>
        <a:lstStyle/>
        <a:p>
          <a:endParaRPr lang="en-CA"/>
        </a:p>
      </dgm:t>
    </dgm:pt>
    <dgm:pt modelId="{BA46BA21-0A40-45CA-B587-A790A84B4760}">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a:latin typeface="+mj-lt"/>
            </a:rPr>
            <a:t> Organizational practices: exclusionary network hiring (racial, cultural, faith-based), promotions/raises for friends or favoured persons, not based on merit/experience</a:t>
          </a:r>
          <a:endParaRPr lang="en-CA">
            <a:latin typeface="+mj-lt"/>
          </a:endParaRPr>
        </a:p>
      </dgm:t>
    </dgm:pt>
    <dgm:pt modelId="{D323F437-0672-420A-82F1-2FFBD9B45238}" type="parTrans" cxnId="{606EA448-E062-4CDF-96F4-5C1D5AA102C1}">
      <dgm:prSet/>
      <dgm:spPr/>
      <dgm:t>
        <a:bodyPr/>
        <a:lstStyle/>
        <a:p>
          <a:endParaRPr lang="en-CA"/>
        </a:p>
      </dgm:t>
    </dgm:pt>
    <dgm:pt modelId="{52DBD7DE-D615-481D-A852-981872CF5C2D}" type="sibTrans" cxnId="{606EA448-E062-4CDF-96F4-5C1D5AA102C1}">
      <dgm:prSet/>
      <dgm:spPr/>
      <dgm:t>
        <a:bodyPr/>
        <a:lstStyle/>
        <a:p>
          <a:endParaRPr lang="en-CA"/>
        </a:p>
      </dgm:t>
    </dgm:pt>
    <dgm:pt modelId="{735C8E45-DAE9-4E81-AA70-B0E10E96D246}">
      <dgm:prSet phldrT="[Text]"/>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atin typeface="+mj-lt"/>
            </a:rPr>
            <a:t> Assumed equality of treatment in policy: (all workers must work on Saturdays, the Jewish Sabbath, or all workers receive Christmas holidays only)</a:t>
          </a:r>
        </a:p>
      </dgm:t>
    </dgm:pt>
    <dgm:pt modelId="{8982C091-9B9C-491E-9959-84C94AC1BA82}" type="parTrans" cxnId="{F2066162-B858-4A77-A28C-10A8868134D7}">
      <dgm:prSet/>
      <dgm:spPr/>
      <dgm:t>
        <a:bodyPr/>
        <a:lstStyle/>
        <a:p>
          <a:endParaRPr lang="en-CA"/>
        </a:p>
      </dgm:t>
    </dgm:pt>
    <dgm:pt modelId="{1509D8BE-E9BF-4919-BCE7-063C83B0D1A3}" type="sibTrans" cxnId="{F2066162-B858-4A77-A28C-10A8868134D7}">
      <dgm:prSet/>
      <dgm:spPr/>
      <dgm:t>
        <a:bodyPr/>
        <a:lstStyle/>
        <a:p>
          <a:endParaRPr lang="en-CA"/>
        </a:p>
      </dgm:t>
    </dgm:pt>
    <dgm:pt modelId="{732F1BDA-7329-449E-B4D5-2F915CBC685A}">
      <dgm:prSet phldrT="[Text]"/>
      <dgm:spPr/>
      <dgm:t>
        <a:bodyPr/>
        <a:lstStyle/>
        <a:p>
          <a:r>
            <a:rPr lang="en-US" u="none">
              <a:latin typeface="+mj-lt"/>
            </a:rPr>
            <a:t>Use of derogatory terms, referencing stereotypes</a:t>
          </a:r>
          <a:endParaRPr lang="en-CA">
            <a:latin typeface="+mj-lt"/>
          </a:endParaRPr>
        </a:p>
      </dgm:t>
    </dgm:pt>
    <dgm:pt modelId="{DD27F44A-F764-485F-8FBF-9BA25CBD81CB}" type="parTrans" cxnId="{500605C7-742C-49CE-8595-C6CD948DD74A}">
      <dgm:prSet/>
      <dgm:spPr/>
      <dgm:t>
        <a:bodyPr/>
        <a:lstStyle/>
        <a:p>
          <a:endParaRPr lang="en-CA"/>
        </a:p>
      </dgm:t>
    </dgm:pt>
    <dgm:pt modelId="{41278E8C-C865-4661-9E17-A650A07F0FA1}" type="sibTrans" cxnId="{500605C7-742C-49CE-8595-C6CD948DD74A}">
      <dgm:prSet/>
      <dgm:spPr/>
      <dgm:t>
        <a:bodyPr/>
        <a:lstStyle/>
        <a:p>
          <a:endParaRPr lang="en-CA"/>
        </a:p>
      </dgm:t>
    </dgm:pt>
    <dgm:pt modelId="{DE5EAEF9-5C71-4B66-B206-5F5B355B74A3}" type="pres">
      <dgm:prSet presAssocID="{7A796008-35F3-46AB-80F8-4CEBDEE1AA3E}" presName="linear" presStyleCnt="0">
        <dgm:presLayoutVars>
          <dgm:dir/>
          <dgm:animLvl val="lvl"/>
          <dgm:resizeHandles val="exact"/>
        </dgm:presLayoutVars>
      </dgm:prSet>
      <dgm:spPr/>
    </dgm:pt>
    <dgm:pt modelId="{A7A9595B-8D73-4336-9BF4-C7C9FCEEA1D2}" type="pres">
      <dgm:prSet presAssocID="{18774A21-E880-454A-869A-EAE1B9D6AE30}" presName="parentLin" presStyleCnt="0"/>
      <dgm:spPr/>
    </dgm:pt>
    <dgm:pt modelId="{EE627F63-B4F0-40DE-9B47-115FA1B978E6}" type="pres">
      <dgm:prSet presAssocID="{18774A21-E880-454A-869A-EAE1B9D6AE30}" presName="parentLeftMargin" presStyleLbl="node1" presStyleIdx="0" presStyleCnt="3"/>
      <dgm:spPr/>
    </dgm:pt>
    <dgm:pt modelId="{A13E06F0-3D56-4A77-BA9F-D08838AC1A1D}" type="pres">
      <dgm:prSet presAssocID="{18774A21-E880-454A-869A-EAE1B9D6AE30}" presName="parentText" presStyleLbl="node1" presStyleIdx="0" presStyleCnt="3">
        <dgm:presLayoutVars>
          <dgm:chMax val="0"/>
          <dgm:bulletEnabled val="1"/>
        </dgm:presLayoutVars>
      </dgm:prSet>
      <dgm:spPr/>
    </dgm:pt>
    <dgm:pt modelId="{558D3F6B-2BE8-47A9-9DE5-15E768F4C97B}" type="pres">
      <dgm:prSet presAssocID="{18774A21-E880-454A-869A-EAE1B9D6AE30}" presName="negativeSpace" presStyleCnt="0"/>
      <dgm:spPr/>
    </dgm:pt>
    <dgm:pt modelId="{55776445-3601-432A-AE20-E0894EB4E187}" type="pres">
      <dgm:prSet presAssocID="{18774A21-E880-454A-869A-EAE1B9D6AE30}" presName="childText" presStyleLbl="conFgAcc1" presStyleIdx="0" presStyleCnt="3">
        <dgm:presLayoutVars>
          <dgm:bulletEnabled val="1"/>
        </dgm:presLayoutVars>
      </dgm:prSet>
      <dgm:spPr/>
    </dgm:pt>
    <dgm:pt modelId="{C37D5B06-3FC9-40C4-AAC1-B935D41D65C4}" type="pres">
      <dgm:prSet presAssocID="{302F8643-C6DF-4F6F-9125-59368E06EEF2}" presName="spaceBetweenRectangles" presStyleCnt="0"/>
      <dgm:spPr/>
    </dgm:pt>
    <dgm:pt modelId="{3DD5B375-716B-4E0F-98B1-B27E486057AE}" type="pres">
      <dgm:prSet presAssocID="{D205F108-C6B8-4DAE-AF28-31C58C6164D7}" presName="parentLin" presStyleCnt="0"/>
      <dgm:spPr/>
    </dgm:pt>
    <dgm:pt modelId="{05775BFF-60A6-4B2B-A163-61A7121AD55C}" type="pres">
      <dgm:prSet presAssocID="{D205F108-C6B8-4DAE-AF28-31C58C6164D7}" presName="parentLeftMargin" presStyleLbl="node1" presStyleIdx="0" presStyleCnt="3"/>
      <dgm:spPr/>
    </dgm:pt>
    <dgm:pt modelId="{431A0A7E-4CE1-4164-BA7A-72ACEC11515B}" type="pres">
      <dgm:prSet presAssocID="{D205F108-C6B8-4DAE-AF28-31C58C6164D7}" presName="parentText" presStyleLbl="node1" presStyleIdx="1" presStyleCnt="3">
        <dgm:presLayoutVars>
          <dgm:chMax val="0"/>
          <dgm:bulletEnabled val="1"/>
        </dgm:presLayoutVars>
      </dgm:prSet>
      <dgm:spPr/>
    </dgm:pt>
    <dgm:pt modelId="{8303342E-BF87-491F-A3C2-AFA2346793B9}" type="pres">
      <dgm:prSet presAssocID="{D205F108-C6B8-4DAE-AF28-31C58C6164D7}" presName="negativeSpace" presStyleCnt="0"/>
      <dgm:spPr/>
    </dgm:pt>
    <dgm:pt modelId="{433398A1-A9A5-4767-8B2E-2BF2D1A7A5B8}" type="pres">
      <dgm:prSet presAssocID="{D205F108-C6B8-4DAE-AF28-31C58C6164D7}" presName="childText" presStyleLbl="conFgAcc1" presStyleIdx="1" presStyleCnt="3">
        <dgm:presLayoutVars>
          <dgm:bulletEnabled val="1"/>
        </dgm:presLayoutVars>
      </dgm:prSet>
      <dgm:spPr/>
    </dgm:pt>
    <dgm:pt modelId="{22481BAA-7730-43F3-B29A-A80D54FF36BC}" type="pres">
      <dgm:prSet presAssocID="{E1E82D03-3283-440D-9A4D-AE5F97527F63}" presName="spaceBetweenRectangles" presStyleCnt="0"/>
      <dgm:spPr/>
    </dgm:pt>
    <dgm:pt modelId="{D14DF7F4-EB85-4681-9509-F58C6C7DA879}" type="pres">
      <dgm:prSet presAssocID="{F9E4C2DF-4033-410B-A953-47DAC25FFA5E}" presName="parentLin" presStyleCnt="0"/>
      <dgm:spPr/>
    </dgm:pt>
    <dgm:pt modelId="{AB1B3FC3-CE31-4BD6-897E-30C79D7FAC71}" type="pres">
      <dgm:prSet presAssocID="{F9E4C2DF-4033-410B-A953-47DAC25FFA5E}" presName="parentLeftMargin" presStyleLbl="node1" presStyleIdx="1" presStyleCnt="3"/>
      <dgm:spPr/>
    </dgm:pt>
    <dgm:pt modelId="{F610AA1E-44B6-482B-BFF5-31B5C8EC5544}" type="pres">
      <dgm:prSet presAssocID="{F9E4C2DF-4033-410B-A953-47DAC25FFA5E}" presName="parentText" presStyleLbl="node1" presStyleIdx="2" presStyleCnt="3">
        <dgm:presLayoutVars>
          <dgm:chMax val="0"/>
          <dgm:bulletEnabled val="1"/>
        </dgm:presLayoutVars>
      </dgm:prSet>
      <dgm:spPr/>
    </dgm:pt>
    <dgm:pt modelId="{3DBDB09C-C963-47A3-B777-35A3104EA4B2}" type="pres">
      <dgm:prSet presAssocID="{F9E4C2DF-4033-410B-A953-47DAC25FFA5E}" presName="negativeSpace" presStyleCnt="0"/>
      <dgm:spPr/>
    </dgm:pt>
    <dgm:pt modelId="{C3C065AE-23B2-4A9A-848E-A017145FCDAE}" type="pres">
      <dgm:prSet presAssocID="{F9E4C2DF-4033-410B-A953-47DAC25FFA5E}" presName="childText" presStyleLbl="conFgAcc1" presStyleIdx="2" presStyleCnt="3">
        <dgm:presLayoutVars>
          <dgm:bulletEnabled val="1"/>
        </dgm:presLayoutVars>
      </dgm:prSet>
      <dgm:spPr/>
    </dgm:pt>
  </dgm:ptLst>
  <dgm:cxnLst>
    <dgm:cxn modelId="{B4B98A04-0110-4A19-BE8B-994DA62316E0}" type="presOf" srcId="{D205F108-C6B8-4DAE-AF28-31C58C6164D7}" destId="{431A0A7E-4CE1-4164-BA7A-72ACEC11515B}" srcOrd="1" destOrd="0" presId="urn:microsoft.com/office/officeart/2005/8/layout/list1"/>
    <dgm:cxn modelId="{A5FDD916-C375-475F-A336-081428042FC6}" srcId="{D205F108-C6B8-4DAE-AF28-31C58C6164D7}" destId="{5C81F56D-0399-4A03-A273-487333F40E1E}" srcOrd="2" destOrd="0" parTransId="{1DE86117-33EF-459F-BD9E-847ADBB3CB85}" sibTransId="{E8D46564-4334-4BD6-AE1F-EC45BF5A0A46}"/>
    <dgm:cxn modelId="{B96EF629-CDE1-4141-A5F1-98B774F5B8E8}" srcId="{F9E4C2DF-4033-410B-A953-47DAC25FFA5E}" destId="{AA84AED4-3772-4CDF-8D62-BFAFFB25028F}" srcOrd="0" destOrd="0" parTransId="{DE0E0945-A69C-4AC2-BD01-BDCF2BEC25DA}" sibTransId="{16D2E795-BCBD-4F94-9E01-00E46E3A055A}"/>
    <dgm:cxn modelId="{19466D5D-4567-4925-9190-79FF9A2DCE8D}" type="presOf" srcId="{735C8E45-DAE9-4E81-AA70-B0E10E96D246}" destId="{55776445-3601-432A-AE20-E0894EB4E187}" srcOrd="0" destOrd="1" presId="urn:microsoft.com/office/officeart/2005/8/layout/list1"/>
    <dgm:cxn modelId="{F2066162-B858-4A77-A28C-10A8868134D7}" srcId="{18774A21-E880-454A-869A-EAE1B9D6AE30}" destId="{735C8E45-DAE9-4E81-AA70-B0E10E96D246}" srcOrd="1" destOrd="0" parTransId="{8982C091-9B9C-491E-9959-84C94AC1BA82}" sibTransId="{1509D8BE-E9BF-4919-BCE7-063C83B0D1A3}"/>
    <dgm:cxn modelId="{606EA448-E062-4CDF-96F4-5C1D5AA102C1}" srcId="{18774A21-E880-454A-869A-EAE1B9D6AE30}" destId="{BA46BA21-0A40-45CA-B587-A790A84B4760}" srcOrd="0" destOrd="0" parTransId="{D323F437-0672-420A-82F1-2FFBD9B45238}" sibTransId="{52DBD7DE-D615-481D-A852-981872CF5C2D}"/>
    <dgm:cxn modelId="{BE047E49-B639-4483-9382-CEDF78190B38}" type="presOf" srcId="{7A796008-35F3-46AB-80F8-4CEBDEE1AA3E}" destId="{DE5EAEF9-5C71-4B66-B206-5F5B355B74A3}" srcOrd="0" destOrd="0" presId="urn:microsoft.com/office/officeart/2005/8/layout/list1"/>
    <dgm:cxn modelId="{9C4E234C-9F5F-41DA-8B81-4ABF95DFD62C}" type="presOf" srcId="{F9E4C2DF-4033-410B-A953-47DAC25FFA5E}" destId="{F610AA1E-44B6-482B-BFF5-31B5C8EC5544}" srcOrd="1" destOrd="0" presId="urn:microsoft.com/office/officeart/2005/8/layout/list1"/>
    <dgm:cxn modelId="{37A47980-273A-4F4F-90CD-03BC397DA00E}" type="presOf" srcId="{2E014BB1-A730-4716-9F5D-FD0B8F4C2CFB}" destId="{433398A1-A9A5-4767-8B2E-2BF2D1A7A5B8}" srcOrd="0" destOrd="0" presId="urn:microsoft.com/office/officeart/2005/8/layout/list1"/>
    <dgm:cxn modelId="{1DE56383-1FD4-40C7-8D14-8F96E5B037B8}" type="presOf" srcId="{D205F108-C6B8-4DAE-AF28-31C58C6164D7}" destId="{05775BFF-60A6-4B2B-A163-61A7121AD55C}" srcOrd="0" destOrd="0" presId="urn:microsoft.com/office/officeart/2005/8/layout/list1"/>
    <dgm:cxn modelId="{2EF96888-CC88-4FDA-8C07-17199FD7CBDB}" type="presOf" srcId="{732F1BDA-7329-449E-B4D5-2F915CBC685A}" destId="{433398A1-A9A5-4767-8B2E-2BF2D1A7A5B8}" srcOrd="0" destOrd="1" presId="urn:microsoft.com/office/officeart/2005/8/layout/list1"/>
    <dgm:cxn modelId="{FC11109D-E231-409E-9694-40648C4757C6}" srcId="{7A796008-35F3-46AB-80F8-4CEBDEE1AA3E}" destId="{F9E4C2DF-4033-410B-A953-47DAC25FFA5E}" srcOrd="2" destOrd="0" parTransId="{C811BFE0-9300-444D-9F6A-2B9D7CBC5652}" sibTransId="{08ECDA2A-4F3D-4872-BEAE-46AD8DDB12CA}"/>
    <dgm:cxn modelId="{8ECA56A7-9608-4422-B17D-13141774E7DB}" type="presOf" srcId="{5C81F56D-0399-4A03-A273-487333F40E1E}" destId="{433398A1-A9A5-4767-8B2E-2BF2D1A7A5B8}" srcOrd="0" destOrd="2" presId="urn:microsoft.com/office/officeart/2005/8/layout/list1"/>
    <dgm:cxn modelId="{BC0A09AE-2A2C-4719-ACA6-955D6EAB3A0E}" type="presOf" srcId="{F9E4C2DF-4033-410B-A953-47DAC25FFA5E}" destId="{AB1B3FC3-CE31-4BD6-897E-30C79D7FAC71}" srcOrd="0" destOrd="0" presId="urn:microsoft.com/office/officeart/2005/8/layout/list1"/>
    <dgm:cxn modelId="{C72606B7-6D95-4F27-939E-6C07555D3D2F}" type="presOf" srcId="{BA46BA21-0A40-45CA-B587-A790A84B4760}" destId="{55776445-3601-432A-AE20-E0894EB4E187}" srcOrd="0" destOrd="0" presId="urn:microsoft.com/office/officeart/2005/8/layout/list1"/>
    <dgm:cxn modelId="{4EE223C1-5920-47DF-AD62-E3E485B0126C}" type="presOf" srcId="{18774A21-E880-454A-869A-EAE1B9D6AE30}" destId="{EE627F63-B4F0-40DE-9B47-115FA1B978E6}" srcOrd="0" destOrd="0" presId="urn:microsoft.com/office/officeart/2005/8/layout/list1"/>
    <dgm:cxn modelId="{500605C7-742C-49CE-8595-C6CD948DD74A}" srcId="{D205F108-C6B8-4DAE-AF28-31C58C6164D7}" destId="{732F1BDA-7329-449E-B4D5-2F915CBC685A}" srcOrd="1" destOrd="0" parTransId="{DD27F44A-F764-485F-8FBF-9BA25CBD81CB}" sibTransId="{41278E8C-C865-4661-9E17-A650A07F0FA1}"/>
    <dgm:cxn modelId="{D67C7DDA-93A7-4722-B984-F3B1E35B06BA}" type="presOf" srcId="{18774A21-E880-454A-869A-EAE1B9D6AE30}" destId="{A13E06F0-3D56-4A77-BA9F-D08838AC1A1D}" srcOrd="1" destOrd="0" presId="urn:microsoft.com/office/officeart/2005/8/layout/list1"/>
    <dgm:cxn modelId="{FF2360DE-050E-4653-8ADD-17EF924AEB4F}" srcId="{D205F108-C6B8-4DAE-AF28-31C58C6164D7}" destId="{2E014BB1-A730-4716-9F5D-FD0B8F4C2CFB}" srcOrd="0" destOrd="0" parTransId="{5EBBCC8C-E7D6-4E37-8880-2DBB4E7C7823}" sibTransId="{6396C1B4-B8E5-4AEA-8074-AAFB389369D1}"/>
    <dgm:cxn modelId="{EA638FDF-CF4A-4C18-97B0-5BDD6ED29D1C}" type="presOf" srcId="{AA84AED4-3772-4CDF-8D62-BFAFFB25028F}" destId="{C3C065AE-23B2-4A9A-848E-A017145FCDAE}" srcOrd="0" destOrd="0" presId="urn:microsoft.com/office/officeart/2005/8/layout/list1"/>
    <dgm:cxn modelId="{903246EA-C77C-4473-8D1B-B395363F9DE4}" srcId="{7A796008-35F3-46AB-80F8-4CEBDEE1AA3E}" destId="{18774A21-E880-454A-869A-EAE1B9D6AE30}" srcOrd="0" destOrd="0" parTransId="{F30BBCC5-FA4A-414A-9EBA-0ECD336ACBE9}" sibTransId="{302F8643-C6DF-4F6F-9125-59368E06EEF2}"/>
    <dgm:cxn modelId="{C2F653ED-9A6E-45A2-A12A-B010F078B246}" srcId="{7A796008-35F3-46AB-80F8-4CEBDEE1AA3E}" destId="{D205F108-C6B8-4DAE-AF28-31C58C6164D7}" srcOrd="1" destOrd="0" parTransId="{8FC63B6D-B2DA-4715-BCB0-C16BB3E89C02}" sibTransId="{E1E82D03-3283-440D-9A4D-AE5F97527F63}"/>
    <dgm:cxn modelId="{C742846E-0A94-42C2-B1E5-09E9CA03BE26}" type="presParOf" srcId="{DE5EAEF9-5C71-4B66-B206-5F5B355B74A3}" destId="{A7A9595B-8D73-4336-9BF4-C7C9FCEEA1D2}" srcOrd="0" destOrd="0" presId="urn:microsoft.com/office/officeart/2005/8/layout/list1"/>
    <dgm:cxn modelId="{744D5514-B304-490B-AE8D-1197E8212807}" type="presParOf" srcId="{A7A9595B-8D73-4336-9BF4-C7C9FCEEA1D2}" destId="{EE627F63-B4F0-40DE-9B47-115FA1B978E6}" srcOrd="0" destOrd="0" presId="urn:microsoft.com/office/officeart/2005/8/layout/list1"/>
    <dgm:cxn modelId="{69B05DF3-639C-44CD-BDCE-7043F1562F08}" type="presParOf" srcId="{A7A9595B-8D73-4336-9BF4-C7C9FCEEA1D2}" destId="{A13E06F0-3D56-4A77-BA9F-D08838AC1A1D}" srcOrd="1" destOrd="0" presId="urn:microsoft.com/office/officeart/2005/8/layout/list1"/>
    <dgm:cxn modelId="{801B915D-3925-4B8D-949D-D62504C573F8}" type="presParOf" srcId="{DE5EAEF9-5C71-4B66-B206-5F5B355B74A3}" destId="{558D3F6B-2BE8-47A9-9DE5-15E768F4C97B}" srcOrd="1" destOrd="0" presId="urn:microsoft.com/office/officeart/2005/8/layout/list1"/>
    <dgm:cxn modelId="{B05CCBDF-4762-4466-A560-319FD85005BE}" type="presParOf" srcId="{DE5EAEF9-5C71-4B66-B206-5F5B355B74A3}" destId="{55776445-3601-432A-AE20-E0894EB4E187}" srcOrd="2" destOrd="0" presId="urn:microsoft.com/office/officeart/2005/8/layout/list1"/>
    <dgm:cxn modelId="{6E01779B-5E9D-44B6-9AE8-F0510FDE2A58}" type="presParOf" srcId="{DE5EAEF9-5C71-4B66-B206-5F5B355B74A3}" destId="{C37D5B06-3FC9-40C4-AAC1-B935D41D65C4}" srcOrd="3" destOrd="0" presId="urn:microsoft.com/office/officeart/2005/8/layout/list1"/>
    <dgm:cxn modelId="{164D3F2A-DB1E-4A0A-BCAB-1DCD70D60206}" type="presParOf" srcId="{DE5EAEF9-5C71-4B66-B206-5F5B355B74A3}" destId="{3DD5B375-716B-4E0F-98B1-B27E486057AE}" srcOrd="4" destOrd="0" presId="urn:microsoft.com/office/officeart/2005/8/layout/list1"/>
    <dgm:cxn modelId="{2A792148-84EB-42E8-B45A-2ACB94B84522}" type="presParOf" srcId="{3DD5B375-716B-4E0F-98B1-B27E486057AE}" destId="{05775BFF-60A6-4B2B-A163-61A7121AD55C}" srcOrd="0" destOrd="0" presId="urn:microsoft.com/office/officeart/2005/8/layout/list1"/>
    <dgm:cxn modelId="{E1591611-FA96-4FD0-8788-C569B26655A9}" type="presParOf" srcId="{3DD5B375-716B-4E0F-98B1-B27E486057AE}" destId="{431A0A7E-4CE1-4164-BA7A-72ACEC11515B}" srcOrd="1" destOrd="0" presId="urn:microsoft.com/office/officeart/2005/8/layout/list1"/>
    <dgm:cxn modelId="{FE62D27A-E9A0-4FFF-8120-39D8F09C12A5}" type="presParOf" srcId="{DE5EAEF9-5C71-4B66-B206-5F5B355B74A3}" destId="{8303342E-BF87-491F-A3C2-AFA2346793B9}" srcOrd="5" destOrd="0" presId="urn:microsoft.com/office/officeart/2005/8/layout/list1"/>
    <dgm:cxn modelId="{82CBEA6C-F2B0-48F5-8084-E84EF30F298B}" type="presParOf" srcId="{DE5EAEF9-5C71-4B66-B206-5F5B355B74A3}" destId="{433398A1-A9A5-4767-8B2E-2BF2D1A7A5B8}" srcOrd="6" destOrd="0" presId="urn:microsoft.com/office/officeart/2005/8/layout/list1"/>
    <dgm:cxn modelId="{D534FDBF-9370-414C-9F4C-077B5824CB29}" type="presParOf" srcId="{DE5EAEF9-5C71-4B66-B206-5F5B355B74A3}" destId="{22481BAA-7730-43F3-B29A-A80D54FF36BC}" srcOrd="7" destOrd="0" presId="urn:microsoft.com/office/officeart/2005/8/layout/list1"/>
    <dgm:cxn modelId="{797CEDEA-6216-43AC-AF04-95B7F4A3A6F9}" type="presParOf" srcId="{DE5EAEF9-5C71-4B66-B206-5F5B355B74A3}" destId="{D14DF7F4-EB85-4681-9509-F58C6C7DA879}" srcOrd="8" destOrd="0" presId="urn:microsoft.com/office/officeart/2005/8/layout/list1"/>
    <dgm:cxn modelId="{B5EB6B60-ED27-46D4-979A-D2FAD71F353B}" type="presParOf" srcId="{D14DF7F4-EB85-4681-9509-F58C6C7DA879}" destId="{AB1B3FC3-CE31-4BD6-897E-30C79D7FAC71}" srcOrd="0" destOrd="0" presId="urn:microsoft.com/office/officeart/2005/8/layout/list1"/>
    <dgm:cxn modelId="{E97FB6C0-61B2-401F-A16B-4E074D75C124}" type="presParOf" srcId="{D14DF7F4-EB85-4681-9509-F58C6C7DA879}" destId="{F610AA1E-44B6-482B-BFF5-31B5C8EC5544}" srcOrd="1" destOrd="0" presId="urn:microsoft.com/office/officeart/2005/8/layout/list1"/>
    <dgm:cxn modelId="{CA219079-2E74-4892-B7E3-4662A02BDDDC}" type="presParOf" srcId="{DE5EAEF9-5C71-4B66-B206-5F5B355B74A3}" destId="{3DBDB09C-C963-47A3-B777-35A3104EA4B2}" srcOrd="9" destOrd="0" presId="urn:microsoft.com/office/officeart/2005/8/layout/list1"/>
    <dgm:cxn modelId="{394B8F0C-4D9A-483F-8513-830D301C6CA3}" type="presParOf" srcId="{DE5EAEF9-5C71-4B66-B206-5F5B355B74A3}" destId="{C3C065AE-23B2-4A9A-848E-A017145FCDA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2FC410-ECB6-4AB2-AE76-797582FA318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CA"/>
        </a:p>
      </dgm:t>
    </dgm:pt>
    <dgm:pt modelId="{EE9B7318-17A9-437F-99DC-8A4DA5EF6F9A}">
      <dgm:prSet phldrT="[Text]"/>
      <dgm:spPr/>
      <dgm:t>
        <a:bodyPr/>
        <a:lstStyle/>
        <a:p>
          <a:pPr>
            <a:buFont typeface="Arial" panose="020B0604020202020204" pitchFamily="34" charset="0"/>
            <a:buChar char="•"/>
          </a:pPr>
          <a:r>
            <a:rPr lang="en-US" u="none">
              <a:latin typeface="Glacial Indifference"/>
            </a:rPr>
            <a:t>Pause/Stay Calm - Prioritize </a:t>
          </a:r>
          <a:r>
            <a:rPr lang="en-US" b="1" u="sng">
              <a:latin typeface="Glacial Indifference"/>
            </a:rPr>
            <a:t>Your</a:t>
          </a:r>
          <a:r>
            <a:rPr lang="en-US" u="none">
              <a:latin typeface="Glacial Indifference"/>
            </a:rPr>
            <a:t> Safety and Security. </a:t>
          </a:r>
          <a:r>
            <a:rPr lang="en-US">
              <a:latin typeface="Glacial Indifference"/>
            </a:rPr>
            <a:t>Internally name it. </a:t>
          </a:r>
          <a:endParaRPr lang="en-CA"/>
        </a:p>
      </dgm:t>
    </dgm:pt>
    <dgm:pt modelId="{A248B8DE-F298-45D4-ABDC-0799BB3D41A7}" type="parTrans" cxnId="{CF2F4926-8287-429B-BEB9-9A0D47582AA2}">
      <dgm:prSet/>
      <dgm:spPr/>
      <dgm:t>
        <a:bodyPr/>
        <a:lstStyle/>
        <a:p>
          <a:endParaRPr lang="en-CA"/>
        </a:p>
      </dgm:t>
    </dgm:pt>
    <dgm:pt modelId="{D33423D5-D221-4936-A036-6E568306C9AA}" type="sibTrans" cxnId="{CF2F4926-8287-429B-BEB9-9A0D47582AA2}">
      <dgm:prSet/>
      <dgm:spPr/>
      <dgm:t>
        <a:bodyPr/>
        <a:lstStyle/>
        <a:p>
          <a:endParaRPr lang="en-CA"/>
        </a:p>
      </dgm:t>
    </dgm:pt>
    <dgm:pt modelId="{90A0BA33-90CB-4695-9F83-BB1E51B6CED9}">
      <dgm:prSet/>
      <dgm:spPr/>
      <dgm:t>
        <a:bodyPr/>
        <a:lstStyle/>
        <a:p>
          <a:r>
            <a:rPr lang="en-US">
              <a:latin typeface="Glacial Indifference"/>
            </a:rPr>
            <a:t>Consider Potential R</a:t>
          </a:r>
          <a:r>
            <a:rPr lang="en-US" u="none">
              <a:latin typeface="Glacial Indifference"/>
            </a:rPr>
            <a:t>isks (social, physical, emotional etc.) in Confronting and NOT Confronting the Racism. </a:t>
          </a:r>
        </a:p>
      </dgm:t>
    </dgm:pt>
    <dgm:pt modelId="{C988AF5B-D331-42B9-BA52-A1520C780DC8}" type="parTrans" cxnId="{A14468EF-1045-439B-B0B6-AD1237713A81}">
      <dgm:prSet/>
      <dgm:spPr/>
      <dgm:t>
        <a:bodyPr/>
        <a:lstStyle/>
        <a:p>
          <a:endParaRPr lang="en-CA"/>
        </a:p>
      </dgm:t>
    </dgm:pt>
    <dgm:pt modelId="{ED811F66-3B13-4214-930D-947062B6F9BD}" type="sibTrans" cxnId="{A14468EF-1045-439B-B0B6-AD1237713A81}">
      <dgm:prSet/>
      <dgm:spPr/>
      <dgm:t>
        <a:bodyPr/>
        <a:lstStyle/>
        <a:p>
          <a:endParaRPr lang="en-CA"/>
        </a:p>
      </dgm:t>
    </dgm:pt>
    <dgm:pt modelId="{FC5CF899-A415-4206-B3F3-759E5E5E5911}">
      <dgm:prSet/>
      <dgm:spPr/>
      <dgm:t>
        <a:bodyPr/>
        <a:lstStyle/>
        <a:p>
          <a:r>
            <a:rPr lang="en-US">
              <a:latin typeface="Glacial Indifference"/>
            </a:rPr>
            <a:t>Take Care – Receive and Give Community/Family/Mental Health Support. </a:t>
          </a:r>
        </a:p>
      </dgm:t>
    </dgm:pt>
    <dgm:pt modelId="{7258EC91-0554-44EA-A1CF-FE90085B07FF}" type="parTrans" cxnId="{B812A91F-7E8B-464C-89A1-DF9B5B1EE152}">
      <dgm:prSet/>
      <dgm:spPr/>
      <dgm:t>
        <a:bodyPr/>
        <a:lstStyle/>
        <a:p>
          <a:endParaRPr lang="en-CA"/>
        </a:p>
      </dgm:t>
    </dgm:pt>
    <dgm:pt modelId="{11E1DC19-2CA3-4ACE-BE02-EC69DC4DB1A9}" type="sibTrans" cxnId="{B812A91F-7E8B-464C-89A1-DF9B5B1EE152}">
      <dgm:prSet/>
      <dgm:spPr/>
      <dgm:t>
        <a:bodyPr/>
        <a:lstStyle/>
        <a:p>
          <a:endParaRPr lang="en-CA"/>
        </a:p>
      </dgm:t>
    </dgm:pt>
    <dgm:pt modelId="{E20F7D0E-F49B-4A38-846D-D5024E3EED0B}">
      <dgm:prSet/>
      <dgm:spPr/>
      <dgm:t>
        <a:bodyPr/>
        <a:lstStyle/>
        <a:p>
          <a:r>
            <a:rPr lang="en-US">
              <a:latin typeface="Glacial Indifference"/>
            </a:rPr>
            <a:t>Identify your Allies/Safe People, call on them for support in the moment.</a:t>
          </a:r>
        </a:p>
      </dgm:t>
    </dgm:pt>
    <dgm:pt modelId="{AA731820-A3F2-4D0A-A3FD-907A450800F8}" type="parTrans" cxnId="{FD4CEF33-2136-4EC0-B87D-7FCC2F4CA8BF}">
      <dgm:prSet/>
      <dgm:spPr/>
      <dgm:t>
        <a:bodyPr/>
        <a:lstStyle/>
        <a:p>
          <a:endParaRPr lang="en-CA"/>
        </a:p>
      </dgm:t>
    </dgm:pt>
    <dgm:pt modelId="{F237FE85-A549-4E12-8AC0-15743240CF67}" type="sibTrans" cxnId="{FD4CEF33-2136-4EC0-B87D-7FCC2F4CA8BF}">
      <dgm:prSet/>
      <dgm:spPr/>
      <dgm:t>
        <a:bodyPr/>
        <a:lstStyle/>
        <a:p>
          <a:endParaRPr lang="en-CA"/>
        </a:p>
      </dgm:t>
    </dgm:pt>
    <dgm:pt modelId="{A6F4F15C-BF6D-4397-A582-AFC11DB7E537}">
      <dgm:prSet/>
      <dgm:spPr/>
      <dgm:t>
        <a:bodyPr/>
        <a:lstStyle/>
        <a:p>
          <a:r>
            <a:rPr lang="en-US">
              <a:latin typeface="Glacial Indifference"/>
            </a:rPr>
            <a:t>Document all Incidents! Name the Impact. </a:t>
          </a:r>
          <a:endParaRPr lang="en-US" u="none">
            <a:latin typeface="Glacial Indifference"/>
          </a:endParaRPr>
        </a:p>
      </dgm:t>
    </dgm:pt>
    <dgm:pt modelId="{162633AA-33DC-4518-A722-6E0F11221A5A}" type="parTrans" cxnId="{E90B2B99-56BB-4256-8C28-E16DE65262B3}">
      <dgm:prSet/>
      <dgm:spPr/>
      <dgm:t>
        <a:bodyPr/>
        <a:lstStyle/>
        <a:p>
          <a:endParaRPr lang="en-CA"/>
        </a:p>
      </dgm:t>
    </dgm:pt>
    <dgm:pt modelId="{6A415728-7B43-4DBF-9976-C67D7F3AF575}" type="sibTrans" cxnId="{E90B2B99-56BB-4256-8C28-E16DE65262B3}">
      <dgm:prSet/>
      <dgm:spPr/>
      <dgm:t>
        <a:bodyPr/>
        <a:lstStyle/>
        <a:p>
          <a:endParaRPr lang="en-CA"/>
        </a:p>
      </dgm:t>
    </dgm:pt>
    <dgm:pt modelId="{4964B961-2633-4407-A2A5-7DA25BC00FA1}">
      <dgm:prSet phldrT="[Text]"/>
      <dgm:spPr/>
      <dgm:t>
        <a:bodyPr/>
        <a:lstStyle/>
        <a:p>
          <a:pPr>
            <a:buFont typeface="Arial" panose="020B0604020202020204" pitchFamily="34" charset="0"/>
            <a:buChar char="•"/>
          </a:pPr>
          <a:r>
            <a:rPr lang="en-US" u="none">
              <a:latin typeface="Glacial Indifference"/>
            </a:rPr>
            <a:t>Change the Subject / Walk Away. </a:t>
          </a:r>
        </a:p>
      </dgm:t>
    </dgm:pt>
    <dgm:pt modelId="{DC14EF3A-7C83-40AC-9976-F1C0BA536295}" type="parTrans" cxnId="{77304A4B-D97F-46FB-BF55-9D0125A90771}">
      <dgm:prSet/>
      <dgm:spPr/>
      <dgm:t>
        <a:bodyPr/>
        <a:lstStyle/>
        <a:p>
          <a:endParaRPr lang="en-CA"/>
        </a:p>
      </dgm:t>
    </dgm:pt>
    <dgm:pt modelId="{B7CC0A96-82CD-4DAC-94FE-EBF01BF905BE}" type="sibTrans" cxnId="{77304A4B-D97F-46FB-BF55-9D0125A90771}">
      <dgm:prSet/>
      <dgm:spPr/>
      <dgm:t>
        <a:bodyPr/>
        <a:lstStyle/>
        <a:p>
          <a:endParaRPr lang="en-CA"/>
        </a:p>
      </dgm:t>
    </dgm:pt>
    <dgm:pt modelId="{302552E2-798D-4D38-9EE0-BFBC63A00F48}">
      <dgm:prSet/>
      <dgm:spPr/>
      <dgm:t>
        <a:bodyPr/>
        <a:lstStyle/>
        <a:p>
          <a:r>
            <a:rPr lang="en-US" u="none">
              <a:latin typeface="Glacial Indifference"/>
            </a:rPr>
            <a:t>Report it to your Manager or HR -assuming they are a Safe Person/Organization. In Serious Cases, you can file a police report or a complain to the Human Rights Commission.</a:t>
          </a:r>
        </a:p>
      </dgm:t>
    </dgm:pt>
    <dgm:pt modelId="{B7C794B5-251D-4173-AF01-FDAE1D52209F}" type="parTrans" cxnId="{E02CBCD7-5E78-41ED-93C4-ECB5CAC0B2BB}">
      <dgm:prSet/>
      <dgm:spPr/>
      <dgm:t>
        <a:bodyPr/>
        <a:lstStyle/>
        <a:p>
          <a:endParaRPr lang="en-CA"/>
        </a:p>
      </dgm:t>
    </dgm:pt>
    <dgm:pt modelId="{00CBAED6-0C4E-4C06-BE90-466310C44349}" type="sibTrans" cxnId="{E02CBCD7-5E78-41ED-93C4-ECB5CAC0B2BB}">
      <dgm:prSet/>
      <dgm:spPr/>
      <dgm:t>
        <a:bodyPr/>
        <a:lstStyle/>
        <a:p>
          <a:endParaRPr lang="en-CA"/>
        </a:p>
      </dgm:t>
    </dgm:pt>
    <dgm:pt modelId="{61CE4DFE-6FA1-4563-83CF-5F74935179A2}">
      <dgm:prSet/>
      <dgm:spPr/>
      <dgm:t>
        <a:bodyPr/>
        <a:lstStyle/>
        <a:p>
          <a:r>
            <a:rPr lang="en-US" u="none">
              <a:latin typeface="Glacial Indifference"/>
            </a:rPr>
            <a:t>Given That you have Considered the Risks - Call it </a:t>
          </a:r>
          <a:r>
            <a:rPr lang="en-US">
              <a:latin typeface="Glacial Indifference"/>
            </a:rPr>
            <a:t>O</a:t>
          </a:r>
          <a:r>
            <a:rPr lang="en-US" u="none">
              <a:latin typeface="Glacial Indifference"/>
            </a:rPr>
            <a:t>ut or Call Them In. </a:t>
          </a:r>
        </a:p>
      </dgm:t>
    </dgm:pt>
    <dgm:pt modelId="{E2CC5E9D-EA56-4608-B34C-708C4DC1395F}" type="parTrans" cxnId="{AC99FCF4-F0F6-4C84-8F06-1D8577CCD98F}">
      <dgm:prSet/>
      <dgm:spPr/>
      <dgm:t>
        <a:bodyPr/>
        <a:lstStyle/>
        <a:p>
          <a:endParaRPr lang="en-CA"/>
        </a:p>
      </dgm:t>
    </dgm:pt>
    <dgm:pt modelId="{6F84B2B6-F58B-4EB6-91AE-4058404C4171}" type="sibTrans" cxnId="{AC99FCF4-F0F6-4C84-8F06-1D8577CCD98F}">
      <dgm:prSet/>
      <dgm:spPr/>
      <dgm:t>
        <a:bodyPr/>
        <a:lstStyle/>
        <a:p>
          <a:endParaRPr lang="en-CA"/>
        </a:p>
      </dgm:t>
    </dgm:pt>
    <dgm:pt modelId="{11008E2F-2EC3-4002-8586-9B301FDB50BA}">
      <dgm:prSet/>
      <dgm:spPr/>
      <dgm:t>
        <a:bodyPr/>
        <a:lstStyle/>
        <a:p>
          <a:r>
            <a:rPr lang="en-US" u="none">
              <a:latin typeface="Glacial Indifference"/>
            </a:rPr>
            <a:t>It’s OK to call out racism without feeling obliged to change the other person's views. Sometimes, simply saying, "That's an offensive comment“ can shut down the interaction.</a:t>
          </a:r>
        </a:p>
      </dgm:t>
    </dgm:pt>
    <dgm:pt modelId="{532AC2C6-1460-48C1-9D3B-AE5E0E0164A2}" type="parTrans" cxnId="{6AEF8F51-BA83-4445-B1FD-FDA60A9F93AA}">
      <dgm:prSet/>
      <dgm:spPr/>
      <dgm:t>
        <a:bodyPr/>
        <a:lstStyle/>
        <a:p>
          <a:endParaRPr lang="en-CA"/>
        </a:p>
      </dgm:t>
    </dgm:pt>
    <dgm:pt modelId="{A8639874-289A-4A40-8486-8C55BD7946AB}" type="sibTrans" cxnId="{6AEF8F51-BA83-4445-B1FD-FDA60A9F93AA}">
      <dgm:prSet/>
      <dgm:spPr/>
      <dgm:t>
        <a:bodyPr/>
        <a:lstStyle/>
        <a:p>
          <a:endParaRPr lang="en-CA"/>
        </a:p>
      </dgm:t>
    </dgm:pt>
    <dgm:pt modelId="{50B07E74-65D0-4085-96ED-8511C6BDBDDE}">
      <dgm:prSet/>
      <dgm:spPr/>
      <dgm:t>
        <a:bodyPr/>
        <a:lstStyle/>
        <a:p>
          <a:r>
            <a:rPr lang="en-US" u="none">
              <a:latin typeface="Glacial Indifference"/>
            </a:rPr>
            <a:t>Sometimes asking them to rethink their words or actions by asking “what do you mean?” or “can you explain that, I don’t understand why it’s funny” might be the best course of action. </a:t>
          </a:r>
        </a:p>
      </dgm:t>
    </dgm:pt>
    <dgm:pt modelId="{22DDCC16-DA18-482A-90B3-84FEF7D25A56}" type="parTrans" cxnId="{F2026F4C-6A68-4C41-A30E-E05D006312FC}">
      <dgm:prSet/>
      <dgm:spPr/>
      <dgm:t>
        <a:bodyPr/>
        <a:lstStyle/>
        <a:p>
          <a:endParaRPr lang="en-CA"/>
        </a:p>
      </dgm:t>
    </dgm:pt>
    <dgm:pt modelId="{7F6709AF-0927-4B7D-A47E-6964FF310651}" type="sibTrans" cxnId="{F2026F4C-6A68-4C41-A30E-E05D006312FC}">
      <dgm:prSet/>
      <dgm:spPr/>
      <dgm:t>
        <a:bodyPr/>
        <a:lstStyle/>
        <a:p>
          <a:endParaRPr lang="en-CA"/>
        </a:p>
      </dgm:t>
    </dgm:pt>
    <dgm:pt modelId="{EFE627F9-E72B-4F42-ADA1-14F95244AADD}" type="pres">
      <dgm:prSet presAssocID="{142FC410-ECB6-4AB2-AE76-797582FA318F}" presName="linear" presStyleCnt="0">
        <dgm:presLayoutVars>
          <dgm:animLvl val="lvl"/>
          <dgm:resizeHandles val="exact"/>
        </dgm:presLayoutVars>
      </dgm:prSet>
      <dgm:spPr/>
    </dgm:pt>
    <dgm:pt modelId="{1A17D610-A2AF-47EA-BB0D-054F09D972A5}" type="pres">
      <dgm:prSet presAssocID="{EE9B7318-17A9-437F-99DC-8A4DA5EF6F9A}" presName="parentText" presStyleLbl="node1" presStyleIdx="0" presStyleCnt="9">
        <dgm:presLayoutVars>
          <dgm:chMax val="0"/>
          <dgm:bulletEnabled val="1"/>
        </dgm:presLayoutVars>
      </dgm:prSet>
      <dgm:spPr/>
    </dgm:pt>
    <dgm:pt modelId="{F385D19C-BF59-47BD-8368-9BAD5320729E}" type="pres">
      <dgm:prSet presAssocID="{D33423D5-D221-4936-A036-6E568306C9AA}" presName="spacer" presStyleCnt="0"/>
      <dgm:spPr/>
    </dgm:pt>
    <dgm:pt modelId="{D9422EB0-EE0F-4758-A459-47FC7355C6B9}" type="pres">
      <dgm:prSet presAssocID="{90A0BA33-90CB-4695-9F83-BB1E51B6CED9}" presName="parentText" presStyleLbl="node1" presStyleIdx="1" presStyleCnt="9">
        <dgm:presLayoutVars>
          <dgm:chMax val="0"/>
          <dgm:bulletEnabled val="1"/>
        </dgm:presLayoutVars>
      </dgm:prSet>
      <dgm:spPr/>
    </dgm:pt>
    <dgm:pt modelId="{D71D2678-97F2-450E-92A2-9D0C117854BE}" type="pres">
      <dgm:prSet presAssocID="{ED811F66-3B13-4214-930D-947062B6F9BD}" presName="spacer" presStyleCnt="0"/>
      <dgm:spPr/>
    </dgm:pt>
    <dgm:pt modelId="{BA03F90F-4FAD-4F29-8882-3308D34DA9D3}" type="pres">
      <dgm:prSet presAssocID="{FC5CF899-A415-4206-B3F3-759E5E5E5911}" presName="parentText" presStyleLbl="node1" presStyleIdx="2" presStyleCnt="9">
        <dgm:presLayoutVars>
          <dgm:chMax val="0"/>
          <dgm:bulletEnabled val="1"/>
        </dgm:presLayoutVars>
      </dgm:prSet>
      <dgm:spPr/>
    </dgm:pt>
    <dgm:pt modelId="{DBAEFBE1-97B8-4E26-A6B8-A8965AD3E775}" type="pres">
      <dgm:prSet presAssocID="{11E1DC19-2CA3-4ACE-BE02-EC69DC4DB1A9}" presName="spacer" presStyleCnt="0"/>
      <dgm:spPr/>
    </dgm:pt>
    <dgm:pt modelId="{D202A557-C451-4A53-B8C0-FB3EEAE92FC2}" type="pres">
      <dgm:prSet presAssocID="{E20F7D0E-F49B-4A38-846D-D5024E3EED0B}" presName="parentText" presStyleLbl="node1" presStyleIdx="3" presStyleCnt="9" custLinFactNeighborX="-290">
        <dgm:presLayoutVars>
          <dgm:chMax val="0"/>
          <dgm:bulletEnabled val="1"/>
        </dgm:presLayoutVars>
      </dgm:prSet>
      <dgm:spPr/>
    </dgm:pt>
    <dgm:pt modelId="{433490C1-0DAB-485C-BD4D-9A0656FC593C}" type="pres">
      <dgm:prSet presAssocID="{F237FE85-A549-4E12-8AC0-15743240CF67}" presName="spacer" presStyleCnt="0"/>
      <dgm:spPr/>
    </dgm:pt>
    <dgm:pt modelId="{BF1E9DBF-067F-4AE8-BA88-3EC701C3AFE3}" type="pres">
      <dgm:prSet presAssocID="{A6F4F15C-BF6D-4397-A582-AFC11DB7E537}" presName="parentText" presStyleLbl="node1" presStyleIdx="4" presStyleCnt="9">
        <dgm:presLayoutVars>
          <dgm:chMax val="0"/>
          <dgm:bulletEnabled val="1"/>
        </dgm:presLayoutVars>
      </dgm:prSet>
      <dgm:spPr/>
    </dgm:pt>
    <dgm:pt modelId="{B4CC2A95-B693-43A4-BF65-D2835B98D2E5}" type="pres">
      <dgm:prSet presAssocID="{6A415728-7B43-4DBF-9976-C67D7F3AF575}" presName="spacer" presStyleCnt="0"/>
      <dgm:spPr/>
    </dgm:pt>
    <dgm:pt modelId="{35739774-6A98-4D26-B575-75DE81B78A90}" type="pres">
      <dgm:prSet presAssocID="{4964B961-2633-4407-A2A5-7DA25BC00FA1}" presName="parentText" presStyleLbl="node1" presStyleIdx="5" presStyleCnt="9">
        <dgm:presLayoutVars>
          <dgm:chMax val="0"/>
          <dgm:bulletEnabled val="1"/>
        </dgm:presLayoutVars>
      </dgm:prSet>
      <dgm:spPr/>
    </dgm:pt>
    <dgm:pt modelId="{3E6E78C1-2181-453A-9A10-25EEF63FC6DF}" type="pres">
      <dgm:prSet presAssocID="{B7CC0A96-82CD-4DAC-94FE-EBF01BF905BE}" presName="spacer" presStyleCnt="0"/>
      <dgm:spPr/>
    </dgm:pt>
    <dgm:pt modelId="{46BE0DB2-90A6-4A9F-940A-0DB203B8A9B9}" type="pres">
      <dgm:prSet presAssocID="{302552E2-798D-4D38-9EE0-BFBC63A00F48}" presName="parentText" presStyleLbl="node1" presStyleIdx="6" presStyleCnt="9">
        <dgm:presLayoutVars>
          <dgm:chMax val="0"/>
          <dgm:bulletEnabled val="1"/>
        </dgm:presLayoutVars>
      </dgm:prSet>
      <dgm:spPr/>
    </dgm:pt>
    <dgm:pt modelId="{E00D6070-A590-492F-963F-D9445885D28B}" type="pres">
      <dgm:prSet presAssocID="{00CBAED6-0C4E-4C06-BE90-466310C44349}" presName="spacer" presStyleCnt="0"/>
      <dgm:spPr/>
    </dgm:pt>
    <dgm:pt modelId="{39E07D73-BB52-45A4-AA5A-48AD43A71D56}" type="pres">
      <dgm:prSet presAssocID="{61CE4DFE-6FA1-4563-83CF-5F74935179A2}" presName="parentText" presStyleLbl="node1" presStyleIdx="7" presStyleCnt="9">
        <dgm:presLayoutVars>
          <dgm:chMax val="0"/>
          <dgm:bulletEnabled val="1"/>
        </dgm:presLayoutVars>
      </dgm:prSet>
      <dgm:spPr/>
    </dgm:pt>
    <dgm:pt modelId="{E281AE66-D417-4264-83D7-7F54D84733E8}" type="pres">
      <dgm:prSet presAssocID="{61CE4DFE-6FA1-4563-83CF-5F74935179A2}" presName="childText" presStyleLbl="revTx" presStyleIdx="0" presStyleCnt="1">
        <dgm:presLayoutVars>
          <dgm:bulletEnabled val="1"/>
        </dgm:presLayoutVars>
      </dgm:prSet>
      <dgm:spPr/>
    </dgm:pt>
    <dgm:pt modelId="{EF13F26E-D878-436F-BC33-D3CA5AF49EE0}" type="pres">
      <dgm:prSet presAssocID="{50B07E74-65D0-4085-96ED-8511C6BDBDDE}" presName="parentText" presStyleLbl="node1" presStyleIdx="8" presStyleCnt="9">
        <dgm:presLayoutVars>
          <dgm:chMax val="0"/>
          <dgm:bulletEnabled val="1"/>
        </dgm:presLayoutVars>
      </dgm:prSet>
      <dgm:spPr/>
    </dgm:pt>
  </dgm:ptLst>
  <dgm:cxnLst>
    <dgm:cxn modelId="{ABA31A0B-D814-4AC0-BB5E-0F82B66D5BE7}" type="presOf" srcId="{142FC410-ECB6-4AB2-AE76-797582FA318F}" destId="{EFE627F9-E72B-4F42-ADA1-14F95244AADD}" srcOrd="0" destOrd="0" presId="urn:microsoft.com/office/officeart/2005/8/layout/vList2"/>
    <dgm:cxn modelId="{2761810D-C6FD-40E1-BF00-080D04741DF0}" type="presOf" srcId="{FC5CF899-A415-4206-B3F3-759E5E5E5911}" destId="{BA03F90F-4FAD-4F29-8882-3308D34DA9D3}" srcOrd="0" destOrd="0" presId="urn:microsoft.com/office/officeart/2005/8/layout/vList2"/>
    <dgm:cxn modelId="{B812A91F-7E8B-464C-89A1-DF9B5B1EE152}" srcId="{142FC410-ECB6-4AB2-AE76-797582FA318F}" destId="{FC5CF899-A415-4206-B3F3-759E5E5E5911}" srcOrd="2" destOrd="0" parTransId="{7258EC91-0554-44EA-A1CF-FE90085B07FF}" sibTransId="{11E1DC19-2CA3-4ACE-BE02-EC69DC4DB1A9}"/>
    <dgm:cxn modelId="{0C145321-52E2-4B41-889A-E76508A5B2EF}" type="presOf" srcId="{61CE4DFE-6FA1-4563-83CF-5F74935179A2}" destId="{39E07D73-BB52-45A4-AA5A-48AD43A71D56}" srcOrd="0" destOrd="0" presId="urn:microsoft.com/office/officeart/2005/8/layout/vList2"/>
    <dgm:cxn modelId="{CF2F4926-8287-429B-BEB9-9A0D47582AA2}" srcId="{142FC410-ECB6-4AB2-AE76-797582FA318F}" destId="{EE9B7318-17A9-437F-99DC-8A4DA5EF6F9A}" srcOrd="0" destOrd="0" parTransId="{A248B8DE-F298-45D4-ABDC-0799BB3D41A7}" sibTransId="{D33423D5-D221-4936-A036-6E568306C9AA}"/>
    <dgm:cxn modelId="{FD4CEF33-2136-4EC0-B87D-7FCC2F4CA8BF}" srcId="{142FC410-ECB6-4AB2-AE76-797582FA318F}" destId="{E20F7D0E-F49B-4A38-846D-D5024E3EED0B}" srcOrd="3" destOrd="0" parTransId="{AA731820-A3F2-4D0A-A3FD-907A450800F8}" sibTransId="{F237FE85-A549-4E12-8AC0-15743240CF67}"/>
    <dgm:cxn modelId="{77304A4B-D97F-46FB-BF55-9D0125A90771}" srcId="{142FC410-ECB6-4AB2-AE76-797582FA318F}" destId="{4964B961-2633-4407-A2A5-7DA25BC00FA1}" srcOrd="5" destOrd="0" parTransId="{DC14EF3A-7C83-40AC-9976-F1C0BA536295}" sibTransId="{B7CC0A96-82CD-4DAC-94FE-EBF01BF905BE}"/>
    <dgm:cxn modelId="{F2026F4C-6A68-4C41-A30E-E05D006312FC}" srcId="{142FC410-ECB6-4AB2-AE76-797582FA318F}" destId="{50B07E74-65D0-4085-96ED-8511C6BDBDDE}" srcOrd="8" destOrd="0" parTransId="{22DDCC16-DA18-482A-90B3-84FEF7D25A56}" sibTransId="{7F6709AF-0927-4B7D-A47E-6964FF310651}"/>
    <dgm:cxn modelId="{6AEF8F51-BA83-4445-B1FD-FDA60A9F93AA}" srcId="{61CE4DFE-6FA1-4563-83CF-5F74935179A2}" destId="{11008E2F-2EC3-4002-8586-9B301FDB50BA}" srcOrd="0" destOrd="0" parTransId="{532AC2C6-1460-48C1-9D3B-AE5E0E0164A2}" sibTransId="{A8639874-289A-4A40-8486-8C55BD7946AB}"/>
    <dgm:cxn modelId="{EA8AA856-9E9B-4290-869C-707D7E11841A}" type="presOf" srcId="{11008E2F-2EC3-4002-8586-9B301FDB50BA}" destId="{E281AE66-D417-4264-83D7-7F54D84733E8}" srcOrd="0" destOrd="0" presId="urn:microsoft.com/office/officeart/2005/8/layout/vList2"/>
    <dgm:cxn modelId="{10D8CD7F-D149-405D-A592-B5C6FC92695D}" type="presOf" srcId="{EE9B7318-17A9-437F-99DC-8A4DA5EF6F9A}" destId="{1A17D610-A2AF-47EA-BB0D-054F09D972A5}" srcOrd="0" destOrd="0" presId="urn:microsoft.com/office/officeart/2005/8/layout/vList2"/>
    <dgm:cxn modelId="{E90B2B99-56BB-4256-8C28-E16DE65262B3}" srcId="{142FC410-ECB6-4AB2-AE76-797582FA318F}" destId="{A6F4F15C-BF6D-4397-A582-AFC11DB7E537}" srcOrd="4" destOrd="0" parTransId="{162633AA-33DC-4518-A722-6E0F11221A5A}" sibTransId="{6A415728-7B43-4DBF-9976-C67D7F3AF575}"/>
    <dgm:cxn modelId="{6EFA4FA0-1436-4A4D-BE0E-91C1A817B910}" type="presOf" srcId="{E20F7D0E-F49B-4A38-846D-D5024E3EED0B}" destId="{D202A557-C451-4A53-B8C0-FB3EEAE92FC2}" srcOrd="0" destOrd="0" presId="urn:microsoft.com/office/officeart/2005/8/layout/vList2"/>
    <dgm:cxn modelId="{96CC1EA5-6588-410F-A755-AEAAEEE6A756}" type="presOf" srcId="{90A0BA33-90CB-4695-9F83-BB1E51B6CED9}" destId="{D9422EB0-EE0F-4758-A459-47FC7355C6B9}" srcOrd="0" destOrd="0" presId="urn:microsoft.com/office/officeart/2005/8/layout/vList2"/>
    <dgm:cxn modelId="{899AF4BA-4CB0-4C70-B3BA-E73A503BA9BC}" type="presOf" srcId="{50B07E74-65D0-4085-96ED-8511C6BDBDDE}" destId="{EF13F26E-D878-436F-BC33-D3CA5AF49EE0}" srcOrd="0" destOrd="0" presId="urn:microsoft.com/office/officeart/2005/8/layout/vList2"/>
    <dgm:cxn modelId="{83D52BBF-B410-44E1-84B2-7A8290AA1455}" type="presOf" srcId="{A6F4F15C-BF6D-4397-A582-AFC11DB7E537}" destId="{BF1E9DBF-067F-4AE8-BA88-3EC701C3AFE3}" srcOrd="0" destOrd="0" presId="urn:microsoft.com/office/officeart/2005/8/layout/vList2"/>
    <dgm:cxn modelId="{E02CBCD7-5E78-41ED-93C4-ECB5CAC0B2BB}" srcId="{142FC410-ECB6-4AB2-AE76-797582FA318F}" destId="{302552E2-798D-4D38-9EE0-BFBC63A00F48}" srcOrd="6" destOrd="0" parTransId="{B7C794B5-251D-4173-AF01-FDAE1D52209F}" sibTransId="{00CBAED6-0C4E-4C06-BE90-466310C44349}"/>
    <dgm:cxn modelId="{076DB0DA-D303-4D0E-BD42-21895BDE1FF9}" type="presOf" srcId="{4964B961-2633-4407-A2A5-7DA25BC00FA1}" destId="{35739774-6A98-4D26-B575-75DE81B78A90}" srcOrd="0" destOrd="0" presId="urn:microsoft.com/office/officeart/2005/8/layout/vList2"/>
    <dgm:cxn modelId="{A14468EF-1045-439B-B0B6-AD1237713A81}" srcId="{142FC410-ECB6-4AB2-AE76-797582FA318F}" destId="{90A0BA33-90CB-4695-9F83-BB1E51B6CED9}" srcOrd="1" destOrd="0" parTransId="{C988AF5B-D331-42B9-BA52-A1520C780DC8}" sibTransId="{ED811F66-3B13-4214-930D-947062B6F9BD}"/>
    <dgm:cxn modelId="{AC99FCF4-F0F6-4C84-8F06-1D8577CCD98F}" srcId="{142FC410-ECB6-4AB2-AE76-797582FA318F}" destId="{61CE4DFE-6FA1-4563-83CF-5F74935179A2}" srcOrd="7" destOrd="0" parTransId="{E2CC5E9D-EA56-4608-B34C-708C4DC1395F}" sibTransId="{6F84B2B6-F58B-4EB6-91AE-4058404C4171}"/>
    <dgm:cxn modelId="{AFC206FA-5AA2-4E93-9812-29BBE9DB416D}" type="presOf" srcId="{302552E2-798D-4D38-9EE0-BFBC63A00F48}" destId="{46BE0DB2-90A6-4A9F-940A-0DB203B8A9B9}" srcOrd="0" destOrd="0" presId="urn:microsoft.com/office/officeart/2005/8/layout/vList2"/>
    <dgm:cxn modelId="{3AAA1C48-779D-4892-9124-7CC598CBED3E}" type="presParOf" srcId="{EFE627F9-E72B-4F42-ADA1-14F95244AADD}" destId="{1A17D610-A2AF-47EA-BB0D-054F09D972A5}" srcOrd="0" destOrd="0" presId="urn:microsoft.com/office/officeart/2005/8/layout/vList2"/>
    <dgm:cxn modelId="{81F62EDE-44BF-4F2C-B87B-5DA0593C787A}" type="presParOf" srcId="{EFE627F9-E72B-4F42-ADA1-14F95244AADD}" destId="{F385D19C-BF59-47BD-8368-9BAD5320729E}" srcOrd="1" destOrd="0" presId="urn:microsoft.com/office/officeart/2005/8/layout/vList2"/>
    <dgm:cxn modelId="{52D17E25-95BD-477A-B3AD-375B48C6AB55}" type="presParOf" srcId="{EFE627F9-E72B-4F42-ADA1-14F95244AADD}" destId="{D9422EB0-EE0F-4758-A459-47FC7355C6B9}" srcOrd="2" destOrd="0" presId="urn:microsoft.com/office/officeart/2005/8/layout/vList2"/>
    <dgm:cxn modelId="{436A9B0B-496F-4D51-A0EA-1736EA5866E7}" type="presParOf" srcId="{EFE627F9-E72B-4F42-ADA1-14F95244AADD}" destId="{D71D2678-97F2-450E-92A2-9D0C117854BE}" srcOrd="3" destOrd="0" presId="urn:microsoft.com/office/officeart/2005/8/layout/vList2"/>
    <dgm:cxn modelId="{E5466209-62B2-4F35-9E18-EEFE71BED8BC}" type="presParOf" srcId="{EFE627F9-E72B-4F42-ADA1-14F95244AADD}" destId="{BA03F90F-4FAD-4F29-8882-3308D34DA9D3}" srcOrd="4" destOrd="0" presId="urn:microsoft.com/office/officeart/2005/8/layout/vList2"/>
    <dgm:cxn modelId="{A9E3393E-933D-4B1A-90F1-80E872441A25}" type="presParOf" srcId="{EFE627F9-E72B-4F42-ADA1-14F95244AADD}" destId="{DBAEFBE1-97B8-4E26-A6B8-A8965AD3E775}" srcOrd="5" destOrd="0" presId="urn:microsoft.com/office/officeart/2005/8/layout/vList2"/>
    <dgm:cxn modelId="{281497B9-68F5-4141-8CAC-78BF6FA94D01}" type="presParOf" srcId="{EFE627F9-E72B-4F42-ADA1-14F95244AADD}" destId="{D202A557-C451-4A53-B8C0-FB3EEAE92FC2}" srcOrd="6" destOrd="0" presId="urn:microsoft.com/office/officeart/2005/8/layout/vList2"/>
    <dgm:cxn modelId="{3AA14632-F712-4480-BD39-2D57F0144874}" type="presParOf" srcId="{EFE627F9-E72B-4F42-ADA1-14F95244AADD}" destId="{433490C1-0DAB-485C-BD4D-9A0656FC593C}" srcOrd="7" destOrd="0" presId="urn:microsoft.com/office/officeart/2005/8/layout/vList2"/>
    <dgm:cxn modelId="{7884F87F-A97A-4C96-AE7D-1C5275EAD377}" type="presParOf" srcId="{EFE627F9-E72B-4F42-ADA1-14F95244AADD}" destId="{BF1E9DBF-067F-4AE8-BA88-3EC701C3AFE3}" srcOrd="8" destOrd="0" presId="urn:microsoft.com/office/officeart/2005/8/layout/vList2"/>
    <dgm:cxn modelId="{2D1AEB54-4278-4977-95ED-60BF61CC11A9}" type="presParOf" srcId="{EFE627F9-E72B-4F42-ADA1-14F95244AADD}" destId="{B4CC2A95-B693-43A4-BF65-D2835B98D2E5}" srcOrd="9" destOrd="0" presId="urn:microsoft.com/office/officeart/2005/8/layout/vList2"/>
    <dgm:cxn modelId="{0AA5017C-3951-425F-8162-0BD0976E231E}" type="presParOf" srcId="{EFE627F9-E72B-4F42-ADA1-14F95244AADD}" destId="{35739774-6A98-4D26-B575-75DE81B78A90}" srcOrd="10" destOrd="0" presId="urn:microsoft.com/office/officeart/2005/8/layout/vList2"/>
    <dgm:cxn modelId="{D312B2AF-B0E1-4D5C-AF89-20BA73ED1D36}" type="presParOf" srcId="{EFE627F9-E72B-4F42-ADA1-14F95244AADD}" destId="{3E6E78C1-2181-453A-9A10-25EEF63FC6DF}" srcOrd="11" destOrd="0" presId="urn:microsoft.com/office/officeart/2005/8/layout/vList2"/>
    <dgm:cxn modelId="{76DBFF7E-83A7-40CD-9EE1-8F18736453FA}" type="presParOf" srcId="{EFE627F9-E72B-4F42-ADA1-14F95244AADD}" destId="{46BE0DB2-90A6-4A9F-940A-0DB203B8A9B9}" srcOrd="12" destOrd="0" presId="urn:microsoft.com/office/officeart/2005/8/layout/vList2"/>
    <dgm:cxn modelId="{CC00837A-8096-4C61-B26A-829302D77BE3}" type="presParOf" srcId="{EFE627F9-E72B-4F42-ADA1-14F95244AADD}" destId="{E00D6070-A590-492F-963F-D9445885D28B}" srcOrd="13" destOrd="0" presId="urn:microsoft.com/office/officeart/2005/8/layout/vList2"/>
    <dgm:cxn modelId="{F5FCBAAD-BCEA-44FB-A90D-3EC2C92E4403}" type="presParOf" srcId="{EFE627F9-E72B-4F42-ADA1-14F95244AADD}" destId="{39E07D73-BB52-45A4-AA5A-48AD43A71D56}" srcOrd="14" destOrd="0" presId="urn:microsoft.com/office/officeart/2005/8/layout/vList2"/>
    <dgm:cxn modelId="{0C1DDBA6-0EBB-4A21-BBA8-A66EAF841C57}" type="presParOf" srcId="{EFE627F9-E72B-4F42-ADA1-14F95244AADD}" destId="{E281AE66-D417-4264-83D7-7F54D84733E8}" srcOrd="15" destOrd="0" presId="urn:microsoft.com/office/officeart/2005/8/layout/vList2"/>
    <dgm:cxn modelId="{20783DC3-3809-473C-B5A7-81739052266C}" type="presParOf" srcId="{EFE627F9-E72B-4F42-ADA1-14F95244AADD}" destId="{EF13F26E-D878-436F-BC33-D3CA5AF49EE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FD3FE2-6B15-4109-BAEC-CDC009C9B2AF}" type="doc">
      <dgm:prSet loTypeId="urn:microsoft.com/office/officeart/2005/8/layout/vList3" loCatId="list" qsTypeId="urn:microsoft.com/office/officeart/2005/8/quickstyle/simple1" qsCatId="simple" csTypeId="urn:microsoft.com/office/officeart/2005/8/colors/colorful4" csCatId="colorful" phldr="1"/>
      <dgm:spPr/>
      <dgm:t>
        <a:bodyPr/>
        <a:lstStyle/>
        <a:p>
          <a:endParaRPr lang="en-CA"/>
        </a:p>
      </dgm:t>
    </dgm:pt>
    <dgm:pt modelId="{85415F14-3259-436A-ACD2-D6A262F9714F}">
      <dgm:prSet phldrT="[Text]"/>
      <dgm:spPr/>
      <dgm:t>
        <a:bodyPr/>
        <a:lstStyle/>
        <a:p>
          <a:pPr>
            <a:buFont typeface="Arial"/>
            <a:buChar char="•"/>
          </a:pPr>
          <a:r>
            <a:rPr lang="en-US" dirty="0">
              <a:latin typeface="Glacial Indifference"/>
            </a:rPr>
            <a:t>Creating policies that affirm anti-racism.</a:t>
          </a:r>
          <a:endParaRPr lang="en-CA" dirty="0"/>
        </a:p>
      </dgm:t>
    </dgm:pt>
    <dgm:pt modelId="{3E23E284-152F-48E2-95F9-B8FCBC05D8F3}" type="parTrans" cxnId="{BA5172EE-6990-48C8-91BF-244C9AB5D4B4}">
      <dgm:prSet/>
      <dgm:spPr/>
      <dgm:t>
        <a:bodyPr/>
        <a:lstStyle/>
        <a:p>
          <a:endParaRPr lang="en-CA"/>
        </a:p>
      </dgm:t>
    </dgm:pt>
    <dgm:pt modelId="{B111E1E4-2F85-4158-BBAA-EC5730FF1A89}" type="sibTrans" cxnId="{BA5172EE-6990-48C8-91BF-244C9AB5D4B4}">
      <dgm:prSet/>
      <dgm:spPr/>
      <dgm:t>
        <a:bodyPr/>
        <a:lstStyle/>
        <a:p>
          <a:endParaRPr lang="en-CA"/>
        </a:p>
      </dgm:t>
    </dgm:pt>
    <dgm:pt modelId="{B466CDE8-8987-4927-BDFE-5F999CCBB372}">
      <dgm:prSet/>
      <dgm:spPr/>
      <dgm:t>
        <a:bodyPr/>
        <a:lstStyle/>
        <a:p>
          <a:r>
            <a:rPr lang="en-US" dirty="0">
              <a:latin typeface="Glacial Indifference"/>
            </a:rPr>
            <a:t>Have approachable leaders.</a:t>
          </a:r>
        </a:p>
      </dgm:t>
    </dgm:pt>
    <dgm:pt modelId="{2B3A3D52-5EFB-457D-8BF1-77D3705CA576}" type="parTrans" cxnId="{18428A4D-872D-4320-84A0-808DF62CBED0}">
      <dgm:prSet/>
      <dgm:spPr/>
      <dgm:t>
        <a:bodyPr/>
        <a:lstStyle/>
        <a:p>
          <a:endParaRPr lang="en-CA"/>
        </a:p>
      </dgm:t>
    </dgm:pt>
    <dgm:pt modelId="{1B037271-1CEB-42CE-B048-A064DF3BED9E}" type="sibTrans" cxnId="{18428A4D-872D-4320-84A0-808DF62CBED0}">
      <dgm:prSet/>
      <dgm:spPr/>
      <dgm:t>
        <a:bodyPr/>
        <a:lstStyle/>
        <a:p>
          <a:endParaRPr lang="en-CA"/>
        </a:p>
      </dgm:t>
    </dgm:pt>
    <dgm:pt modelId="{B3FDEB82-788A-4633-83BC-BE24C4CDC357}">
      <dgm:prSet/>
      <dgm:spPr/>
      <dgm:t>
        <a:bodyPr/>
        <a:lstStyle/>
        <a:p>
          <a:r>
            <a:rPr lang="en-US" dirty="0">
              <a:latin typeface="Glacial Indifference"/>
            </a:rPr>
            <a:t>Creating a safe space for discussion, trust, care.</a:t>
          </a:r>
        </a:p>
      </dgm:t>
    </dgm:pt>
    <dgm:pt modelId="{EAE3F398-C3BD-47EA-98F4-D5A73FCD66EA}" type="parTrans" cxnId="{2420501B-4570-4500-BC6D-8EA1A942C540}">
      <dgm:prSet/>
      <dgm:spPr/>
      <dgm:t>
        <a:bodyPr/>
        <a:lstStyle/>
        <a:p>
          <a:endParaRPr lang="en-CA"/>
        </a:p>
      </dgm:t>
    </dgm:pt>
    <dgm:pt modelId="{4AC25D47-28FA-4BCA-A8C4-A98DD03B4B97}" type="sibTrans" cxnId="{2420501B-4570-4500-BC6D-8EA1A942C540}">
      <dgm:prSet/>
      <dgm:spPr/>
      <dgm:t>
        <a:bodyPr/>
        <a:lstStyle/>
        <a:p>
          <a:endParaRPr lang="en-CA"/>
        </a:p>
      </dgm:t>
    </dgm:pt>
    <dgm:pt modelId="{0D2B9C65-BDE0-452A-9EA3-8DBB87118607}">
      <dgm:prSet/>
      <dgm:spPr/>
      <dgm:t>
        <a:bodyPr/>
        <a:lstStyle/>
        <a:p>
          <a:r>
            <a:rPr lang="en-US">
              <a:latin typeface="Glacial Indifference"/>
            </a:rPr>
            <a:t>Educating the workforce.</a:t>
          </a:r>
        </a:p>
      </dgm:t>
    </dgm:pt>
    <dgm:pt modelId="{7BB1511B-CC96-47B3-A64E-67A8E375DDEE}" type="parTrans" cxnId="{CA952662-C7EF-4F23-8C82-D8707FB3BCD2}">
      <dgm:prSet/>
      <dgm:spPr/>
      <dgm:t>
        <a:bodyPr/>
        <a:lstStyle/>
        <a:p>
          <a:endParaRPr lang="en-CA"/>
        </a:p>
      </dgm:t>
    </dgm:pt>
    <dgm:pt modelId="{582B1D47-8A25-4F2C-BE7E-6AB6C24B686A}" type="sibTrans" cxnId="{CA952662-C7EF-4F23-8C82-D8707FB3BCD2}">
      <dgm:prSet/>
      <dgm:spPr/>
      <dgm:t>
        <a:bodyPr/>
        <a:lstStyle/>
        <a:p>
          <a:endParaRPr lang="en-CA"/>
        </a:p>
      </dgm:t>
    </dgm:pt>
    <dgm:pt modelId="{A18179E9-61BF-4225-A8FD-1F3214C3275E}">
      <dgm:prSet/>
      <dgm:spPr/>
      <dgm:t>
        <a:bodyPr/>
        <a:lstStyle/>
        <a:p>
          <a:r>
            <a:rPr lang="en-US">
              <a:latin typeface="Glacial Indifference"/>
            </a:rPr>
            <a:t>Acting on DEI principles.</a:t>
          </a:r>
        </a:p>
      </dgm:t>
    </dgm:pt>
    <dgm:pt modelId="{35A89B6F-2EFE-4D8E-B3D3-5ED9BC826125}" type="parTrans" cxnId="{9A7CC015-B427-4B7C-92D1-1A170527D800}">
      <dgm:prSet/>
      <dgm:spPr/>
      <dgm:t>
        <a:bodyPr/>
        <a:lstStyle/>
        <a:p>
          <a:endParaRPr lang="en-CA"/>
        </a:p>
      </dgm:t>
    </dgm:pt>
    <dgm:pt modelId="{655F6E25-5BA2-49DB-A67E-30795B55851B}" type="sibTrans" cxnId="{9A7CC015-B427-4B7C-92D1-1A170527D800}">
      <dgm:prSet/>
      <dgm:spPr/>
      <dgm:t>
        <a:bodyPr/>
        <a:lstStyle/>
        <a:p>
          <a:endParaRPr lang="en-CA"/>
        </a:p>
      </dgm:t>
    </dgm:pt>
    <dgm:pt modelId="{5112FDEC-FE92-4F1B-AEF7-1B05FAC2F75E}">
      <dgm:prSet/>
      <dgm:spPr/>
      <dgm:t>
        <a:bodyPr/>
        <a:lstStyle/>
        <a:p>
          <a:pPr>
            <a:buFont typeface="Arial"/>
            <a:buChar char="•"/>
          </a:pPr>
          <a:r>
            <a:rPr lang="en-CA" dirty="0"/>
            <a:t>Procedures for hiring, onboarding, reporting, consequences for offensive behaviours</a:t>
          </a:r>
        </a:p>
      </dgm:t>
    </dgm:pt>
    <dgm:pt modelId="{AFAD0835-E7EE-4E46-8933-30C1960D2A3A}" type="parTrans" cxnId="{1AE20F0D-24DF-4941-855D-4494966B2E33}">
      <dgm:prSet/>
      <dgm:spPr/>
      <dgm:t>
        <a:bodyPr/>
        <a:lstStyle/>
        <a:p>
          <a:endParaRPr lang="en-CA"/>
        </a:p>
      </dgm:t>
    </dgm:pt>
    <dgm:pt modelId="{5D7AFBE1-BA25-4BAD-B314-D581E7A734F0}" type="sibTrans" cxnId="{1AE20F0D-24DF-4941-855D-4494966B2E33}">
      <dgm:prSet/>
      <dgm:spPr/>
      <dgm:t>
        <a:bodyPr/>
        <a:lstStyle/>
        <a:p>
          <a:endParaRPr lang="en-CA"/>
        </a:p>
      </dgm:t>
    </dgm:pt>
    <dgm:pt modelId="{FFDF4CE4-9EE2-4A8F-A128-B5CE2151233F}">
      <dgm:prSet/>
      <dgm:spPr/>
      <dgm:t>
        <a:bodyPr/>
        <a:lstStyle/>
        <a:p>
          <a:r>
            <a:rPr lang="en-US">
              <a:latin typeface="Glacial Indifference"/>
            </a:rPr>
            <a:t>Offering trainings on expectations, mandates, goals.</a:t>
          </a:r>
        </a:p>
      </dgm:t>
    </dgm:pt>
    <dgm:pt modelId="{D4529CF5-934C-42CC-8C51-2969E7FD3860}" type="parTrans" cxnId="{B6799ECD-D93F-4E2D-96A2-050225DD07CE}">
      <dgm:prSet/>
      <dgm:spPr/>
      <dgm:t>
        <a:bodyPr/>
        <a:lstStyle/>
        <a:p>
          <a:endParaRPr lang="en-CA"/>
        </a:p>
      </dgm:t>
    </dgm:pt>
    <dgm:pt modelId="{B9D594DE-51F9-44B0-84FC-54E47AA43BCF}" type="sibTrans" cxnId="{B6799ECD-D93F-4E2D-96A2-050225DD07CE}">
      <dgm:prSet/>
      <dgm:spPr/>
      <dgm:t>
        <a:bodyPr/>
        <a:lstStyle/>
        <a:p>
          <a:endParaRPr lang="en-CA"/>
        </a:p>
      </dgm:t>
    </dgm:pt>
    <dgm:pt modelId="{593CCD49-1FBB-4DB2-93BB-F028EA7CC450}">
      <dgm:prSet/>
      <dgm:spPr/>
      <dgm:t>
        <a:bodyPr/>
        <a:lstStyle/>
        <a:p>
          <a:r>
            <a:rPr lang="en-US">
              <a:latin typeface="Glacial Indifference"/>
            </a:rPr>
            <a:t>Ensuring workforce is representative, treatment is equitable, everyone feels included and valued.</a:t>
          </a:r>
        </a:p>
      </dgm:t>
    </dgm:pt>
    <dgm:pt modelId="{DAB1071B-2F18-4141-9C11-734F7746BD48}" type="parTrans" cxnId="{DA021160-6DEC-4852-BEA8-AB10E8472A97}">
      <dgm:prSet/>
      <dgm:spPr/>
      <dgm:t>
        <a:bodyPr/>
        <a:lstStyle/>
        <a:p>
          <a:endParaRPr lang="en-CA"/>
        </a:p>
      </dgm:t>
    </dgm:pt>
    <dgm:pt modelId="{25B979A3-CE79-4AEE-8EAD-70E5530BF7F3}" type="sibTrans" cxnId="{DA021160-6DEC-4852-BEA8-AB10E8472A97}">
      <dgm:prSet/>
      <dgm:spPr/>
      <dgm:t>
        <a:bodyPr/>
        <a:lstStyle/>
        <a:p>
          <a:endParaRPr lang="en-CA"/>
        </a:p>
      </dgm:t>
    </dgm:pt>
    <dgm:pt modelId="{30F62832-4102-4B17-BD1C-0A6FBFA2198B}" type="pres">
      <dgm:prSet presAssocID="{A0FD3FE2-6B15-4109-BAEC-CDC009C9B2AF}" presName="linearFlow" presStyleCnt="0">
        <dgm:presLayoutVars>
          <dgm:dir/>
          <dgm:resizeHandles val="exact"/>
        </dgm:presLayoutVars>
      </dgm:prSet>
      <dgm:spPr/>
    </dgm:pt>
    <dgm:pt modelId="{102B92C1-9FD4-438E-BDB1-AC45BB4F2980}" type="pres">
      <dgm:prSet presAssocID="{85415F14-3259-436A-ACD2-D6A262F9714F}" presName="composite" presStyleCnt="0"/>
      <dgm:spPr/>
    </dgm:pt>
    <dgm:pt modelId="{D6824470-1879-4C63-871E-24BAF6331A3A}" type="pres">
      <dgm:prSet presAssocID="{85415F14-3259-436A-ACD2-D6A262F9714F}" presName="imgShp"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ypewriter with solid fill"/>
        </a:ext>
      </dgm:extLst>
    </dgm:pt>
    <dgm:pt modelId="{369F81A0-51D2-43E8-B529-1704B4D7C602}" type="pres">
      <dgm:prSet presAssocID="{85415F14-3259-436A-ACD2-D6A262F9714F}" presName="txShp" presStyleLbl="node1" presStyleIdx="0" presStyleCnt="4">
        <dgm:presLayoutVars>
          <dgm:bulletEnabled val="1"/>
        </dgm:presLayoutVars>
      </dgm:prSet>
      <dgm:spPr/>
    </dgm:pt>
    <dgm:pt modelId="{D07A06BC-501C-4968-B1E7-C065266A69FA}" type="pres">
      <dgm:prSet presAssocID="{B111E1E4-2F85-4158-BBAA-EC5730FF1A89}" presName="spacing" presStyleCnt="0"/>
      <dgm:spPr/>
    </dgm:pt>
    <dgm:pt modelId="{7F5ACAE6-6AD5-45F7-8497-3279DED4C009}" type="pres">
      <dgm:prSet presAssocID="{B466CDE8-8987-4927-BDFE-5F999CCBB372}" presName="composite" presStyleCnt="0"/>
      <dgm:spPr/>
    </dgm:pt>
    <dgm:pt modelId="{CFC80A80-09C6-4901-8BF7-1BA8DF9FD9E8}" type="pres">
      <dgm:prSet presAssocID="{B466CDE8-8987-4927-BDFE-5F999CCBB372}" presName="imgShp"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miling face with solid fill with solid fill"/>
        </a:ext>
      </dgm:extLst>
    </dgm:pt>
    <dgm:pt modelId="{F02B15AD-84D5-45E0-99D6-32F49EA8A64F}" type="pres">
      <dgm:prSet presAssocID="{B466CDE8-8987-4927-BDFE-5F999CCBB372}" presName="txShp" presStyleLbl="node1" presStyleIdx="1" presStyleCnt="4">
        <dgm:presLayoutVars>
          <dgm:bulletEnabled val="1"/>
        </dgm:presLayoutVars>
      </dgm:prSet>
      <dgm:spPr/>
    </dgm:pt>
    <dgm:pt modelId="{EBA9BEE5-1B65-4641-AC41-049D5E91877F}" type="pres">
      <dgm:prSet presAssocID="{1B037271-1CEB-42CE-B048-A064DF3BED9E}" presName="spacing" presStyleCnt="0"/>
      <dgm:spPr/>
    </dgm:pt>
    <dgm:pt modelId="{03F17DA1-2C50-49D4-AD8C-576879A0A797}" type="pres">
      <dgm:prSet presAssocID="{0D2B9C65-BDE0-452A-9EA3-8DBB87118607}" presName="composite" presStyleCnt="0"/>
      <dgm:spPr/>
    </dgm:pt>
    <dgm:pt modelId="{C2E3DD19-C838-410A-8B5E-90E6DB3B45D2}" type="pres">
      <dgm:prSet presAssocID="{0D2B9C65-BDE0-452A-9EA3-8DBB87118607}" presName="imgShp"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iploma roll with solid fill"/>
        </a:ext>
      </dgm:extLst>
    </dgm:pt>
    <dgm:pt modelId="{B459462E-C6D4-43EA-BA4E-86CA43519DEE}" type="pres">
      <dgm:prSet presAssocID="{0D2B9C65-BDE0-452A-9EA3-8DBB87118607}" presName="txShp" presStyleLbl="node1" presStyleIdx="2" presStyleCnt="4">
        <dgm:presLayoutVars>
          <dgm:bulletEnabled val="1"/>
        </dgm:presLayoutVars>
      </dgm:prSet>
      <dgm:spPr/>
    </dgm:pt>
    <dgm:pt modelId="{D3C8A7DD-45F2-4199-A09B-8352CE51DA64}" type="pres">
      <dgm:prSet presAssocID="{582B1D47-8A25-4F2C-BE7E-6AB6C24B686A}" presName="spacing" presStyleCnt="0"/>
      <dgm:spPr/>
    </dgm:pt>
    <dgm:pt modelId="{713D7DA3-9FAA-437F-9204-5095183A2406}" type="pres">
      <dgm:prSet presAssocID="{A18179E9-61BF-4225-A8FD-1F3214C3275E}" presName="composite" presStyleCnt="0"/>
      <dgm:spPr/>
    </dgm:pt>
    <dgm:pt modelId="{4C74AB34-433D-4B52-AC59-7EBC1C4A4B4F}" type="pres">
      <dgm:prSet presAssocID="{A18179E9-61BF-4225-A8FD-1F3214C3275E}" presName="imgShp"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ycle with people with solid fill"/>
        </a:ext>
      </dgm:extLst>
    </dgm:pt>
    <dgm:pt modelId="{2F7C2EFE-0F01-442E-A0A7-430E77F15C7F}" type="pres">
      <dgm:prSet presAssocID="{A18179E9-61BF-4225-A8FD-1F3214C3275E}" presName="txShp" presStyleLbl="node1" presStyleIdx="3" presStyleCnt="4">
        <dgm:presLayoutVars>
          <dgm:bulletEnabled val="1"/>
        </dgm:presLayoutVars>
      </dgm:prSet>
      <dgm:spPr/>
    </dgm:pt>
  </dgm:ptLst>
  <dgm:cxnLst>
    <dgm:cxn modelId="{1AE20F0D-24DF-4941-855D-4494966B2E33}" srcId="{85415F14-3259-436A-ACD2-D6A262F9714F}" destId="{5112FDEC-FE92-4F1B-AEF7-1B05FAC2F75E}" srcOrd="0" destOrd="0" parTransId="{AFAD0835-E7EE-4E46-8933-30C1960D2A3A}" sibTransId="{5D7AFBE1-BA25-4BAD-B314-D581E7A734F0}"/>
    <dgm:cxn modelId="{9A7CC015-B427-4B7C-92D1-1A170527D800}" srcId="{A0FD3FE2-6B15-4109-BAEC-CDC009C9B2AF}" destId="{A18179E9-61BF-4225-A8FD-1F3214C3275E}" srcOrd="3" destOrd="0" parTransId="{35A89B6F-2EFE-4D8E-B3D3-5ED9BC826125}" sibTransId="{655F6E25-5BA2-49DB-A67E-30795B55851B}"/>
    <dgm:cxn modelId="{2420501B-4570-4500-BC6D-8EA1A942C540}" srcId="{B466CDE8-8987-4927-BDFE-5F999CCBB372}" destId="{B3FDEB82-788A-4633-83BC-BE24C4CDC357}" srcOrd="0" destOrd="0" parTransId="{EAE3F398-C3BD-47EA-98F4-D5A73FCD66EA}" sibTransId="{4AC25D47-28FA-4BCA-A8C4-A98DD03B4B97}"/>
    <dgm:cxn modelId="{DA021160-6DEC-4852-BEA8-AB10E8472A97}" srcId="{A18179E9-61BF-4225-A8FD-1F3214C3275E}" destId="{593CCD49-1FBB-4DB2-93BB-F028EA7CC450}" srcOrd="0" destOrd="0" parTransId="{DAB1071B-2F18-4141-9C11-734F7746BD48}" sibTransId="{25B979A3-CE79-4AEE-8EAD-70E5530BF7F3}"/>
    <dgm:cxn modelId="{CA952662-C7EF-4F23-8C82-D8707FB3BCD2}" srcId="{A0FD3FE2-6B15-4109-BAEC-CDC009C9B2AF}" destId="{0D2B9C65-BDE0-452A-9EA3-8DBB87118607}" srcOrd="2" destOrd="0" parTransId="{7BB1511B-CC96-47B3-A64E-67A8E375DDEE}" sibTransId="{582B1D47-8A25-4F2C-BE7E-6AB6C24B686A}"/>
    <dgm:cxn modelId="{18428A4D-872D-4320-84A0-808DF62CBED0}" srcId="{A0FD3FE2-6B15-4109-BAEC-CDC009C9B2AF}" destId="{B466CDE8-8987-4927-BDFE-5F999CCBB372}" srcOrd="1" destOrd="0" parTransId="{2B3A3D52-5EFB-457D-8BF1-77D3705CA576}" sibTransId="{1B037271-1CEB-42CE-B048-A064DF3BED9E}"/>
    <dgm:cxn modelId="{4487FE83-23E1-491A-ACAD-7FB799CE3E98}" type="presOf" srcId="{B3FDEB82-788A-4633-83BC-BE24C4CDC357}" destId="{F02B15AD-84D5-45E0-99D6-32F49EA8A64F}" srcOrd="0" destOrd="1" presId="urn:microsoft.com/office/officeart/2005/8/layout/vList3"/>
    <dgm:cxn modelId="{96116A88-4E60-4F74-814B-18E880E927D8}" type="presOf" srcId="{0D2B9C65-BDE0-452A-9EA3-8DBB87118607}" destId="{B459462E-C6D4-43EA-BA4E-86CA43519DEE}" srcOrd="0" destOrd="0" presId="urn:microsoft.com/office/officeart/2005/8/layout/vList3"/>
    <dgm:cxn modelId="{465A5E8A-5AE8-431B-AD34-9CD3BECD2618}" type="presOf" srcId="{FFDF4CE4-9EE2-4A8F-A128-B5CE2151233F}" destId="{B459462E-C6D4-43EA-BA4E-86CA43519DEE}" srcOrd="0" destOrd="1" presId="urn:microsoft.com/office/officeart/2005/8/layout/vList3"/>
    <dgm:cxn modelId="{3A5D889A-7FA7-49AC-879F-A0457A08FB35}" type="presOf" srcId="{B466CDE8-8987-4927-BDFE-5F999CCBB372}" destId="{F02B15AD-84D5-45E0-99D6-32F49EA8A64F}" srcOrd="0" destOrd="0" presId="urn:microsoft.com/office/officeart/2005/8/layout/vList3"/>
    <dgm:cxn modelId="{D516DCBF-5D6C-4AB1-91D1-67C6BE6E5EFE}" type="presOf" srcId="{5112FDEC-FE92-4F1B-AEF7-1B05FAC2F75E}" destId="{369F81A0-51D2-43E8-B529-1704B4D7C602}" srcOrd="0" destOrd="1" presId="urn:microsoft.com/office/officeart/2005/8/layout/vList3"/>
    <dgm:cxn modelId="{D11264C0-B164-4DB7-893D-886903E62224}" type="presOf" srcId="{593CCD49-1FBB-4DB2-93BB-F028EA7CC450}" destId="{2F7C2EFE-0F01-442E-A0A7-430E77F15C7F}" srcOrd="0" destOrd="1" presId="urn:microsoft.com/office/officeart/2005/8/layout/vList3"/>
    <dgm:cxn modelId="{B6799ECD-D93F-4E2D-96A2-050225DD07CE}" srcId="{0D2B9C65-BDE0-452A-9EA3-8DBB87118607}" destId="{FFDF4CE4-9EE2-4A8F-A128-B5CE2151233F}" srcOrd="0" destOrd="0" parTransId="{D4529CF5-934C-42CC-8C51-2969E7FD3860}" sibTransId="{B9D594DE-51F9-44B0-84FC-54E47AA43BCF}"/>
    <dgm:cxn modelId="{3D8531DA-3D88-4E0A-A1ED-2BDB686EA40C}" type="presOf" srcId="{A0FD3FE2-6B15-4109-BAEC-CDC009C9B2AF}" destId="{30F62832-4102-4B17-BD1C-0A6FBFA2198B}" srcOrd="0" destOrd="0" presId="urn:microsoft.com/office/officeart/2005/8/layout/vList3"/>
    <dgm:cxn modelId="{60BA0DE7-0411-401A-B98A-27669BEA927C}" type="presOf" srcId="{A18179E9-61BF-4225-A8FD-1F3214C3275E}" destId="{2F7C2EFE-0F01-442E-A0A7-430E77F15C7F}" srcOrd="0" destOrd="0" presId="urn:microsoft.com/office/officeart/2005/8/layout/vList3"/>
    <dgm:cxn modelId="{BA5172EE-6990-48C8-91BF-244C9AB5D4B4}" srcId="{A0FD3FE2-6B15-4109-BAEC-CDC009C9B2AF}" destId="{85415F14-3259-436A-ACD2-D6A262F9714F}" srcOrd="0" destOrd="0" parTransId="{3E23E284-152F-48E2-95F9-B8FCBC05D8F3}" sibTransId="{B111E1E4-2F85-4158-BBAA-EC5730FF1A89}"/>
    <dgm:cxn modelId="{53EC96F3-95BD-4CC3-9E94-71D92B84B890}" type="presOf" srcId="{85415F14-3259-436A-ACD2-D6A262F9714F}" destId="{369F81A0-51D2-43E8-B529-1704B4D7C602}" srcOrd="0" destOrd="0" presId="urn:microsoft.com/office/officeart/2005/8/layout/vList3"/>
    <dgm:cxn modelId="{7C968BC2-7F79-4B17-94CF-E323B7EBE527}" type="presParOf" srcId="{30F62832-4102-4B17-BD1C-0A6FBFA2198B}" destId="{102B92C1-9FD4-438E-BDB1-AC45BB4F2980}" srcOrd="0" destOrd="0" presId="urn:microsoft.com/office/officeart/2005/8/layout/vList3"/>
    <dgm:cxn modelId="{85C7C1CD-101E-4658-93DF-D075CA645F35}" type="presParOf" srcId="{102B92C1-9FD4-438E-BDB1-AC45BB4F2980}" destId="{D6824470-1879-4C63-871E-24BAF6331A3A}" srcOrd="0" destOrd="0" presId="urn:microsoft.com/office/officeart/2005/8/layout/vList3"/>
    <dgm:cxn modelId="{2B709040-E84F-4D09-88A8-4A6A22C4A4DC}" type="presParOf" srcId="{102B92C1-9FD4-438E-BDB1-AC45BB4F2980}" destId="{369F81A0-51D2-43E8-B529-1704B4D7C602}" srcOrd="1" destOrd="0" presId="urn:microsoft.com/office/officeart/2005/8/layout/vList3"/>
    <dgm:cxn modelId="{BD457533-1E82-404F-AFC4-2509D1C65163}" type="presParOf" srcId="{30F62832-4102-4B17-BD1C-0A6FBFA2198B}" destId="{D07A06BC-501C-4968-B1E7-C065266A69FA}" srcOrd="1" destOrd="0" presId="urn:microsoft.com/office/officeart/2005/8/layout/vList3"/>
    <dgm:cxn modelId="{4FF61A15-8378-450E-BB79-E93BE8C08046}" type="presParOf" srcId="{30F62832-4102-4B17-BD1C-0A6FBFA2198B}" destId="{7F5ACAE6-6AD5-45F7-8497-3279DED4C009}" srcOrd="2" destOrd="0" presId="urn:microsoft.com/office/officeart/2005/8/layout/vList3"/>
    <dgm:cxn modelId="{5516F3AB-EFE2-4816-AE50-BEEE712EB237}" type="presParOf" srcId="{7F5ACAE6-6AD5-45F7-8497-3279DED4C009}" destId="{CFC80A80-09C6-4901-8BF7-1BA8DF9FD9E8}" srcOrd="0" destOrd="0" presId="urn:microsoft.com/office/officeart/2005/8/layout/vList3"/>
    <dgm:cxn modelId="{6B61F403-94D7-4746-A5AD-D40E48542D7C}" type="presParOf" srcId="{7F5ACAE6-6AD5-45F7-8497-3279DED4C009}" destId="{F02B15AD-84D5-45E0-99D6-32F49EA8A64F}" srcOrd="1" destOrd="0" presId="urn:microsoft.com/office/officeart/2005/8/layout/vList3"/>
    <dgm:cxn modelId="{89513CC6-1FEC-44E6-9F1A-A520D032496A}" type="presParOf" srcId="{30F62832-4102-4B17-BD1C-0A6FBFA2198B}" destId="{EBA9BEE5-1B65-4641-AC41-049D5E91877F}" srcOrd="3" destOrd="0" presId="urn:microsoft.com/office/officeart/2005/8/layout/vList3"/>
    <dgm:cxn modelId="{CBBEFD68-A8DA-498A-B72E-3B6DC85E33E8}" type="presParOf" srcId="{30F62832-4102-4B17-BD1C-0A6FBFA2198B}" destId="{03F17DA1-2C50-49D4-AD8C-576879A0A797}" srcOrd="4" destOrd="0" presId="urn:microsoft.com/office/officeart/2005/8/layout/vList3"/>
    <dgm:cxn modelId="{B36371A7-43FB-424B-BB14-FAAE50E4C1EA}" type="presParOf" srcId="{03F17DA1-2C50-49D4-AD8C-576879A0A797}" destId="{C2E3DD19-C838-410A-8B5E-90E6DB3B45D2}" srcOrd="0" destOrd="0" presId="urn:microsoft.com/office/officeart/2005/8/layout/vList3"/>
    <dgm:cxn modelId="{47A709C1-36A4-4B53-9AFE-64DBE16024D3}" type="presParOf" srcId="{03F17DA1-2C50-49D4-AD8C-576879A0A797}" destId="{B459462E-C6D4-43EA-BA4E-86CA43519DEE}" srcOrd="1" destOrd="0" presId="urn:microsoft.com/office/officeart/2005/8/layout/vList3"/>
    <dgm:cxn modelId="{3A1C24A8-1A36-432A-A937-BE10CD9968E3}" type="presParOf" srcId="{30F62832-4102-4B17-BD1C-0A6FBFA2198B}" destId="{D3C8A7DD-45F2-4199-A09B-8352CE51DA64}" srcOrd="5" destOrd="0" presId="urn:microsoft.com/office/officeart/2005/8/layout/vList3"/>
    <dgm:cxn modelId="{0736D1F8-F0B8-47A2-BE70-FF15074B8E94}" type="presParOf" srcId="{30F62832-4102-4B17-BD1C-0A6FBFA2198B}" destId="{713D7DA3-9FAA-437F-9204-5095183A2406}" srcOrd="6" destOrd="0" presId="urn:microsoft.com/office/officeart/2005/8/layout/vList3"/>
    <dgm:cxn modelId="{EF3DB69E-9E2C-4902-98B7-17E5B6D6DC17}" type="presParOf" srcId="{713D7DA3-9FAA-437F-9204-5095183A2406}" destId="{4C74AB34-433D-4B52-AC59-7EBC1C4A4B4F}" srcOrd="0" destOrd="0" presId="urn:microsoft.com/office/officeart/2005/8/layout/vList3"/>
    <dgm:cxn modelId="{CBA49A94-0160-44FB-BB1A-B3B5FB025FDD}" type="presParOf" srcId="{713D7DA3-9FAA-437F-9204-5095183A2406}" destId="{2F7C2EFE-0F01-442E-A0A7-430E77F15C7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34634-2680-4271-98DD-CC5101DADE7B}">
      <dsp:nvSpPr>
        <dsp:cNvPr id="0" name=""/>
        <dsp:cNvSpPr/>
      </dsp:nvSpPr>
      <dsp:spPr>
        <a:xfrm>
          <a:off x="80731" y="102391"/>
          <a:ext cx="1302299" cy="130229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289EB-C6A3-4D66-A178-7D38A38691BD}">
      <dsp:nvSpPr>
        <dsp:cNvPr id="0" name=""/>
        <dsp:cNvSpPr/>
      </dsp:nvSpPr>
      <dsp:spPr>
        <a:xfrm>
          <a:off x="354214" y="375874"/>
          <a:ext cx="755333" cy="7553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E85966-675D-46F3-988E-A07988DFAAF6}">
      <dsp:nvSpPr>
        <dsp:cNvPr id="0" name=""/>
        <dsp:cNvSpPr/>
      </dsp:nvSpPr>
      <dsp:spPr>
        <a:xfrm>
          <a:off x="1662095"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t>Please share your name, pronouns, and 1-2 of the following:</a:t>
          </a:r>
          <a:endParaRPr lang="en-US" sz="2400" kern="1200" dirty="0"/>
        </a:p>
      </dsp:txBody>
      <dsp:txXfrm>
        <a:off x="1662095" y="102391"/>
        <a:ext cx="3069706" cy="1302299"/>
      </dsp:txXfrm>
    </dsp:sp>
    <dsp:sp modelId="{B118E05B-8386-4E08-8E58-89D45B74264B}">
      <dsp:nvSpPr>
        <dsp:cNvPr id="0" name=""/>
        <dsp:cNvSpPr/>
      </dsp:nvSpPr>
      <dsp:spPr>
        <a:xfrm>
          <a:off x="5266674" y="102391"/>
          <a:ext cx="1302299" cy="130229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9CF31A-A00A-40E9-90B1-6F60E0A261F8}">
      <dsp:nvSpPr>
        <dsp:cNvPr id="0" name=""/>
        <dsp:cNvSpPr/>
      </dsp:nvSpPr>
      <dsp:spPr>
        <a:xfrm>
          <a:off x="5540157" y="375874"/>
          <a:ext cx="755333" cy="7553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555FB12-D044-447E-8900-9F8479094446}">
      <dsp:nvSpPr>
        <dsp:cNvPr id="0" name=""/>
        <dsp:cNvSpPr/>
      </dsp:nvSpPr>
      <dsp:spPr>
        <a:xfrm>
          <a:off x="6848038" y="102391"/>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dirty="0"/>
            <a:t>Your favourite food memory</a:t>
          </a:r>
          <a:endParaRPr lang="en-US" sz="2400" kern="1200" dirty="0"/>
        </a:p>
      </dsp:txBody>
      <dsp:txXfrm>
        <a:off x="6848038" y="102391"/>
        <a:ext cx="3069706" cy="1302299"/>
      </dsp:txXfrm>
    </dsp:sp>
    <dsp:sp modelId="{698D95A5-D9EA-495A-A2DD-D6596E9EAF1A}">
      <dsp:nvSpPr>
        <dsp:cNvPr id="0" name=""/>
        <dsp:cNvSpPr/>
      </dsp:nvSpPr>
      <dsp:spPr>
        <a:xfrm>
          <a:off x="80731" y="1980107"/>
          <a:ext cx="1302299" cy="130229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C6674A-848D-4176-ACE2-9B3A28E9BB30}">
      <dsp:nvSpPr>
        <dsp:cNvPr id="0" name=""/>
        <dsp:cNvSpPr/>
      </dsp:nvSpPr>
      <dsp:spPr>
        <a:xfrm>
          <a:off x="354214" y="2253590"/>
          <a:ext cx="755333" cy="7553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DBD0D-E4DF-4050-9B2C-31664E52E079}">
      <dsp:nvSpPr>
        <dsp:cNvPr id="0" name=""/>
        <dsp:cNvSpPr/>
      </dsp:nvSpPr>
      <dsp:spPr>
        <a:xfrm>
          <a:off x="1529146" y="1980107"/>
          <a:ext cx="3335604"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A quick fact about you </a:t>
          </a:r>
          <a:r>
            <a:rPr lang="en-US" sz="2400" kern="1200" dirty="0">
              <a:sym typeface="Wingdings" panose="05000000000000000000" pitchFamily="2" charset="2"/>
            </a:rPr>
            <a:t></a:t>
          </a:r>
          <a:endParaRPr lang="en-US" sz="2400" kern="1200" dirty="0"/>
        </a:p>
      </dsp:txBody>
      <dsp:txXfrm>
        <a:off x="1529146" y="1980107"/>
        <a:ext cx="3335604" cy="1302299"/>
      </dsp:txXfrm>
    </dsp:sp>
    <dsp:sp modelId="{99EBEBEC-065C-4952-8A3A-3CB5A027CB22}">
      <dsp:nvSpPr>
        <dsp:cNvPr id="0" name=""/>
        <dsp:cNvSpPr/>
      </dsp:nvSpPr>
      <dsp:spPr>
        <a:xfrm>
          <a:off x="5399623" y="1980107"/>
          <a:ext cx="1302299" cy="130229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9AEB9-D22A-4809-AB38-7DE394A7334B}">
      <dsp:nvSpPr>
        <dsp:cNvPr id="0" name=""/>
        <dsp:cNvSpPr/>
      </dsp:nvSpPr>
      <dsp:spPr>
        <a:xfrm>
          <a:off x="5673106" y="2253590"/>
          <a:ext cx="755333" cy="7553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265670E-EAA9-4F38-99B2-E9DFD54517A0}">
      <dsp:nvSpPr>
        <dsp:cNvPr id="0" name=""/>
        <dsp:cNvSpPr/>
      </dsp:nvSpPr>
      <dsp:spPr>
        <a:xfrm>
          <a:off x="6980987" y="1980107"/>
          <a:ext cx="3069706" cy="130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kern="1200"/>
            <a:t>Something you are interested in discussing today</a:t>
          </a:r>
          <a:endParaRPr lang="en-US" sz="2400" kern="1200"/>
        </a:p>
      </dsp:txBody>
      <dsp:txXfrm>
        <a:off x="6980987" y="1980107"/>
        <a:ext cx="3069706" cy="130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D2544-BD31-4CB2-B954-473FEBD65948}">
      <dsp:nvSpPr>
        <dsp:cNvPr id="0" name=""/>
        <dsp:cNvSpPr/>
      </dsp:nvSpPr>
      <dsp:spPr>
        <a:xfrm>
          <a:off x="2496080" y="747774"/>
          <a:ext cx="4988473" cy="4988473"/>
        </a:xfrm>
        <a:prstGeom prst="blockArc">
          <a:avLst>
            <a:gd name="adj1" fmla="val 1080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FD37E9-5B1F-4EDD-927B-C791D6A063E8}">
      <dsp:nvSpPr>
        <dsp:cNvPr id="0" name=""/>
        <dsp:cNvSpPr/>
      </dsp:nvSpPr>
      <dsp:spPr>
        <a:xfrm>
          <a:off x="2496080" y="747774"/>
          <a:ext cx="4988473" cy="4988473"/>
        </a:xfrm>
        <a:prstGeom prst="blockArc">
          <a:avLst>
            <a:gd name="adj1" fmla="val 5400000"/>
            <a:gd name="adj2" fmla="val 108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C35008-CB8E-4983-B331-E963311AD83E}">
      <dsp:nvSpPr>
        <dsp:cNvPr id="0" name=""/>
        <dsp:cNvSpPr/>
      </dsp:nvSpPr>
      <dsp:spPr>
        <a:xfrm>
          <a:off x="2496080" y="747774"/>
          <a:ext cx="4988473" cy="4988473"/>
        </a:xfrm>
        <a:prstGeom prst="blockArc">
          <a:avLst>
            <a:gd name="adj1" fmla="val 0"/>
            <a:gd name="adj2" fmla="val 54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617F68-2EB7-4B3C-BECA-3DFC15FF50C7}">
      <dsp:nvSpPr>
        <dsp:cNvPr id="0" name=""/>
        <dsp:cNvSpPr/>
      </dsp:nvSpPr>
      <dsp:spPr>
        <a:xfrm>
          <a:off x="2496080" y="747774"/>
          <a:ext cx="4988473" cy="4988473"/>
        </a:xfrm>
        <a:prstGeom prst="blockArc">
          <a:avLst>
            <a:gd name="adj1" fmla="val 16200000"/>
            <a:gd name="adj2" fmla="val 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1DF530-CB04-40C7-9408-404218AD8D79}">
      <dsp:nvSpPr>
        <dsp:cNvPr id="0" name=""/>
        <dsp:cNvSpPr/>
      </dsp:nvSpPr>
      <dsp:spPr>
        <a:xfrm>
          <a:off x="3842641" y="2094335"/>
          <a:ext cx="2295351" cy="2295351"/>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CA" sz="2500" kern="1200" dirty="0"/>
            <a:t>What is “othering”?</a:t>
          </a:r>
        </a:p>
      </dsp:txBody>
      <dsp:txXfrm>
        <a:off x="4178787" y="2430481"/>
        <a:ext cx="1623059" cy="1623059"/>
      </dsp:txXfrm>
    </dsp:sp>
    <dsp:sp modelId="{0EA8154A-2E42-4243-84C8-5FA88BA77791}">
      <dsp:nvSpPr>
        <dsp:cNvPr id="0" name=""/>
        <dsp:cNvSpPr/>
      </dsp:nvSpPr>
      <dsp:spPr>
        <a:xfrm>
          <a:off x="4186944" y="2244"/>
          <a:ext cx="1606745" cy="160674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t>What does it look like?</a:t>
          </a:r>
        </a:p>
      </dsp:txBody>
      <dsp:txXfrm>
        <a:off x="4422246" y="237546"/>
        <a:ext cx="1136141" cy="1136141"/>
      </dsp:txXfrm>
    </dsp:sp>
    <dsp:sp modelId="{DA8DFD30-8C18-424B-8077-4FE2328ECF07}">
      <dsp:nvSpPr>
        <dsp:cNvPr id="0" name=""/>
        <dsp:cNvSpPr/>
      </dsp:nvSpPr>
      <dsp:spPr>
        <a:xfrm>
          <a:off x="6623338" y="2438638"/>
          <a:ext cx="1606745" cy="160674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t>How does it feel?</a:t>
          </a:r>
        </a:p>
      </dsp:txBody>
      <dsp:txXfrm>
        <a:off x="6858640" y="2673940"/>
        <a:ext cx="1136141" cy="1136141"/>
      </dsp:txXfrm>
    </dsp:sp>
    <dsp:sp modelId="{6EA51434-843D-4200-ADCE-F5E2DA041E07}">
      <dsp:nvSpPr>
        <dsp:cNvPr id="0" name=""/>
        <dsp:cNvSpPr/>
      </dsp:nvSpPr>
      <dsp:spPr>
        <a:xfrm>
          <a:off x="4186944" y="4875032"/>
          <a:ext cx="1606745" cy="160674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t>Why do we do it?</a:t>
          </a:r>
        </a:p>
      </dsp:txBody>
      <dsp:txXfrm>
        <a:off x="4422246" y="5110334"/>
        <a:ext cx="1136141" cy="1136141"/>
      </dsp:txXfrm>
    </dsp:sp>
    <dsp:sp modelId="{EF47D3B9-A9F4-4B09-9786-A06B4A0D5065}">
      <dsp:nvSpPr>
        <dsp:cNvPr id="0" name=""/>
        <dsp:cNvSpPr/>
      </dsp:nvSpPr>
      <dsp:spPr>
        <a:xfrm>
          <a:off x="1750550" y="2438638"/>
          <a:ext cx="1606745" cy="160674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kern="1200" dirty="0"/>
            <a:t>What can we do to counter it?</a:t>
          </a:r>
        </a:p>
      </dsp:txBody>
      <dsp:txXfrm>
        <a:off x="1985852" y="2673940"/>
        <a:ext cx="1136141" cy="1136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EF754-ABB9-4220-9533-EA1B0C81D557}">
      <dsp:nvSpPr>
        <dsp:cNvPr id="0" name=""/>
        <dsp:cNvSpPr/>
      </dsp:nvSpPr>
      <dsp:spPr>
        <a:xfrm>
          <a:off x="4620864" y="2904785"/>
          <a:ext cx="3550293" cy="3550293"/>
        </a:xfrm>
        <a:prstGeom prst="gear9">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latin typeface="Arial Nova" panose="020B0504020202020204" pitchFamily="34" charset="0"/>
            </a:rPr>
            <a:t>Discrimination</a:t>
          </a:r>
        </a:p>
        <a:p>
          <a:pPr marL="0" lvl="0" indent="0" algn="ctr" defTabSz="622300">
            <a:lnSpc>
              <a:spcPct val="90000"/>
            </a:lnSpc>
            <a:spcBef>
              <a:spcPct val="0"/>
            </a:spcBef>
            <a:spcAft>
              <a:spcPct val="35000"/>
            </a:spcAft>
            <a:buNone/>
          </a:pPr>
          <a:r>
            <a:rPr lang="en-CA" sz="1400" b="1" kern="1200" dirty="0">
              <a:solidFill>
                <a:schemeClr val="bg2">
                  <a:lumMod val="50000"/>
                </a:schemeClr>
              </a:solidFill>
              <a:latin typeface="Arial Nova" panose="020B0504020202020204" pitchFamily="34" charset="0"/>
            </a:rPr>
            <a:t>Resulting Actions</a:t>
          </a:r>
          <a:endParaRPr lang="en-CA" sz="1400" kern="1200" dirty="0">
            <a:solidFill>
              <a:schemeClr val="bg2">
                <a:lumMod val="50000"/>
              </a:schemeClr>
            </a:solidFill>
          </a:endParaRPr>
        </a:p>
      </dsp:txBody>
      <dsp:txXfrm>
        <a:off x="5334631" y="3736424"/>
        <a:ext cx="2122759" cy="1824924"/>
      </dsp:txXfrm>
    </dsp:sp>
    <dsp:sp modelId="{4E21537E-B486-4949-9FE7-1D24CD09CEFE}">
      <dsp:nvSpPr>
        <dsp:cNvPr id="0" name=""/>
        <dsp:cNvSpPr/>
      </dsp:nvSpPr>
      <dsp:spPr>
        <a:xfrm>
          <a:off x="2555239" y="2065625"/>
          <a:ext cx="2582031" cy="2582031"/>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latin typeface="Arial Nova" panose="020B0504020202020204" pitchFamily="34" charset="0"/>
            </a:rPr>
            <a:t>Prejudice</a:t>
          </a:r>
        </a:p>
        <a:p>
          <a:pPr marL="0" lvl="0" indent="0" algn="ctr" defTabSz="622300">
            <a:lnSpc>
              <a:spcPct val="90000"/>
            </a:lnSpc>
            <a:spcBef>
              <a:spcPct val="0"/>
            </a:spcBef>
            <a:spcAft>
              <a:spcPct val="35000"/>
            </a:spcAft>
            <a:buNone/>
          </a:pPr>
          <a:r>
            <a:rPr lang="en-CA" sz="1400" b="1" kern="1200" dirty="0">
              <a:solidFill>
                <a:schemeClr val="bg2">
                  <a:lumMod val="50000"/>
                </a:schemeClr>
              </a:solidFill>
              <a:latin typeface="Arial Nova" panose="020B0504020202020204" pitchFamily="34" charset="0"/>
            </a:rPr>
            <a:t>Attitudes &amp; Emotions</a:t>
          </a:r>
          <a:endParaRPr lang="en-CA" sz="1400" kern="1200" dirty="0">
            <a:solidFill>
              <a:schemeClr val="bg2">
                <a:lumMod val="50000"/>
              </a:schemeClr>
            </a:solidFill>
          </a:endParaRPr>
        </a:p>
      </dsp:txBody>
      <dsp:txXfrm>
        <a:off x="3205273" y="2719588"/>
        <a:ext cx="1281963" cy="1274105"/>
      </dsp:txXfrm>
    </dsp:sp>
    <dsp:sp modelId="{7BFEEDD0-17E8-4439-93FB-AC2CB0960871}">
      <dsp:nvSpPr>
        <dsp:cNvPr id="0" name=""/>
        <dsp:cNvSpPr/>
      </dsp:nvSpPr>
      <dsp:spPr>
        <a:xfrm rot="20700000">
          <a:off x="4001440" y="284286"/>
          <a:ext cx="2529863" cy="2529863"/>
        </a:xfrm>
        <a:prstGeom prst="gear6">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CA" sz="1400" b="1" kern="1200" dirty="0">
              <a:latin typeface="Arial Nova" panose="020B0504020202020204" pitchFamily="34" charset="0"/>
            </a:rPr>
            <a:t>Stereotypes</a:t>
          </a:r>
        </a:p>
        <a:p>
          <a:pPr marL="0" lvl="0" indent="0" algn="ctr" defTabSz="622300">
            <a:lnSpc>
              <a:spcPct val="90000"/>
            </a:lnSpc>
            <a:spcBef>
              <a:spcPct val="0"/>
            </a:spcBef>
            <a:spcAft>
              <a:spcPct val="35000"/>
            </a:spcAft>
            <a:buNone/>
          </a:pPr>
          <a:r>
            <a:rPr lang="en-CA" sz="1400" b="1" kern="1200" dirty="0">
              <a:solidFill>
                <a:schemeClr val="bg2">
                  <a:lumMod val="50000"/>
                </a:schemeClr>
              </a:solidFill>
              <a:latin typeface="Arial Nova" panose="020B0504020202020204" pitchFamily="34" charset="0"/>
            </a:rPr>
            <a:t>Cognitive Generalizations</a:t>
          </a:r>
          <a:endParaRPr lang="en-CA" sz="1400" kern="1200" dirty="0">
            <a:solidFill>
              <a:schemeClr val="bg2">
                <a:lumMod val="50000"/>
              </a:schemeClr>
            </a:solidFill>
          </a:endParaRPr>
        </a:p>
      </dsp:txBody>
      <dsp:txXfrm rot="-20700000">
        <a:off x="4556313" y="839160"/>
        <a:ext cx="1420117" cy="1420117"/>
      </dsp:txXfrm>
    </dsp:sp>
    <dsp:sp modelId="{4E118891-B012-4A67-8EB0-76C22CC65F83}">
      <dsp:nvSpPr>
        <dsp:cNvPr id="0" name=""/>
        <dsp:cNvSpPr/>
      </dsp:nvSpPr>
      <dsp:spPr>
        <a:xfrm>
          <a:off x="4373407" y="2354403"/>
          <a:ext cx="4544375" cy="4544375"/>
        </a:xfrm>
        <a:prstGeom prst="circularArrow">
          <a:avLst>
            <a:gd name="adj1" fmla="val 4688"/>
            <a:gd name="adj2" fmla="val 299029"/>
            <a:gd name="adj3" fmla="val 2552572"/>
            <a:gd name="adj4" fmla="val 15784966"/>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E93EF94-2713-4EB6-8B97-890BE9E6CBDD}">
      <dsp:nvSpPr>
        <dsp:cNvPr id="0" name=""/>
        <dsp:cNvSpPr/>
      </dsp:nvSpPr>
      <dsp:spPr>
        <a:xfrm>
          <a:off x="2097966" y="1484617"/>
          <a:ext cx="3301772" cy="33017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AEC584EB-258F-4952-8EC3-CD839A5BEA4A}">
      <dsp:nvSpPr>
        <dsp:cNvPr id="0" name=""/>
        <dsp:cNvSpPr/>
      </dsp:nvSpPr>
      <dsp:spPr>
        <a:xfrm rot="6872501">
          <a:off x="3416256" y="-279550"/>
          <a:ext cx="3559976" cy="355997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AE02B-4F95-482A-9BD3-898A1EE83B4C}">
      <dsp:nvSpPr>
        <dsp:cNvPr id="0" name=""/>
        <dsp:cNvSpPr/>
      </dsp:nvSpPr>
      <dsp:spPr>
        <a:xfrm>
          <a:off x="0" y="0"/>
          <a:ext cx="9044012" cy="1253964"/>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dirty="0"/>
            <a:t>Bias</a:t>
          </a:r>
          <a:r>
            <a:rPr lang="en-CA" sz="1800" kern="1200" dirty="0"/>
            <a:t> - </a:t>
          </a:r>
          <a:r>
            <a:rPr kumimoji="0" lang="en-US" sz="1800" b="0" i="0" u="none" strike="noStrike" kern="1200" cap="none" spc="0" normalizeH="0" baseline="0" noProof="0" dirty="0">
              <a:ln/>
              <a:effectLst/>
              <a:uLnTx/>
              <a:uFillTx/>
              <a:latin typeface="Glacial Indifference"/>
              <a:ea typeface="+mn-ea"/>
              <a:cs typeface="+mn-cs"/>
            </a:rPr>
            <a:t>A favoring on of one group over another based on assumptions. </a:t>
          </a:r>
          <a:endParaRPr lang="en-CA" sz="1800" kern="1200" dirty="0"/>
        </a:p>
      </dsp:txBody>
      <dsp:txXfrm>
        <a:off x="36727" y="36727"/>
        <a:ext cx="7584927" cy="1180510"/>
      </dsp:txXfrm>
    </dsp:sp>
    <dsp:sp modelId="{C7D647DF-1902-4F22-A848-282004D6EA9A}">
      <dsp:nvSpPr>
        <dsp:cNvPr id="0" name=""/>
        <dsp:cNvSpPr/>
      </dsp:nvSpPr>
      <dsp:spPr>
        <a:xfrm>
          <a:off x="757436" y="1481957"/>
          <a:ext cx="9044012" cy="1253964"/>
        </a:xfrm>
        <a:prstGeom prst="roundRect">
          <a:avLst>
            <a:gd name="adj" fmla="val 10000"/>
          </a:avLst>
        </a:prstGeom>
        <a:solidFill>
          <a:schemeClr val="accent3">
            <a:hueOff val="984742"/>
            <a:satOff val="-4713"/>
            <a:lumOff val="261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Prejudice</a:t>
          </a:r>
          <a:r>
            <a:rPr lang="en-CA" sz="1600" kern="1200" dirty="0"/>
            <a:t> - </a:t>
          </a:r>
          <a:r>
            <a:rPr kumimoji="0" lang="en-US" sz="1600" b="0" i="0" u="none" strike="noStrike" kern="1200" cap="none" spc="0" normalizeH="0" baseline="0" noProof="0" dirty="0">
              <a:ln/>
              <a:effectLst/>
              <a:uLnTx/>
              <a:uFillTx/>
              <a:latin typeface="Glacial Indifference"/>
              <a:ea typeface="+mn-ea"/>
              <a:cs typeface="+mn-cs"/>
            </a:rPr>
            <a:t>A negative, often emotional prejudgment about a person based on a group generalization (stereotype) that denies individual members of certain groups to be recognized as individuals. </a:t>
          </a:r>
          <a:endParaRPr lang="en-CA" sz="1600" kern="1200" dirty="0"/>
        </a:p>
      </dsp:txBody>
      <dsp:txXfrm>
        <a:off x="794163" y="1518684"/>
        <a:ext cx="7398045" cy="1180510"/>
      </dsp:txXfrm>
    </dsp:sp>
    <dsp:sp modelId="{4E33D72C-2014-4750-9A8F-58F81650E4CE}">
      <dsp:nvSpPr>
        <dsp:cNvPr id="0" name=""/>
        <dsp:cNvSpPr/>
      </dsp:nvSpPr>
      <dsp:spPr>
        <a:xfrm>
          <a:off x="1503566" y="2963915"/>
          <a:ext cx="9044012" cy="1253964"/>
        </a:xfrm>
        <a:prstGeom prst="roundRect">
          <a:avLst>
            <a:gd name="adj" fmla="val 10000"/>
          </a:avLst>
        </a:prstGeom>
        <a:solidFill>
          <a:schemeClr val="accent3">
            <a:hueOff val="1969485"/>
            <a:satOff val="-9425"/>
            <a:lumOff val="5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a:t>Discrimination</a:t>
          </a:r>
          <a:r>
            <a:rPr lang="en-CA" sz="1600" kern="1200" dirty="0"/>
            <a:t> - </a:t>
          </a:r>
          <a:r>
            <a:rPr kumimoji="0" lang="en-US" sz="1600" b="0" i="0" u="none" strike="noStrike" kern="1200" cap="none" spc="0" normalizeH="0" baseline="0" noProof="0" dirty="0">
              <a:ln/>
              <a:effectLst/>
              <a:uLnTx/>
              <a:uFillTx/>
              <a:latin typeface="Glacial Indifference"/>
              <a:ea typeface="+mn-ea"/>
              <a:cs typeface="+mn-cs"/>
            </a:rPr>
            <a:t>The inequitable treatment of members of various groups based on race, gender, social class, sexual orientation, physical ability, religion and other categories.</a:t>
          </a:r>
          <a:endParaRPr lang="en-CA" sz="1600" kern="1200" dirty="0"/>
        </a:p>
      </dsp:txBody>
      <dsp:txXfrm>
        <a:off x="1540293" y="3000642"/>
        <a:ext cx="7409350" cy="1180510"/>
      </dsp:txXfrm>
    </dsp:sp>
    <dsp:sp modelId="{AD5005AB-BEF8-4E1E-B7BE-69D9699E6BB1}">
      <dsp:nvSpPr>
        <dsp:cNvPr id="0" name=""/>
        <dsp:cNvSpPr/>
      </dsp:nvSpPr>
      <dsp:spPr>
        <a:xfrm>
          <a:off x="2261003" y="4445873"/>
          <a:ext cx="9044012" cy="1253964"/>
        </a:xfrm>
        <a:prstGeom prst="roundRect">
          <a:avLst>
            <a:gd name="adj" fmla="val 10000"/>
          </a:avLst>
        </a:prstGeom>
        <a:solidFill>
          <a:schemeClr val="accent3">
            <a:hueOff val="2954227"/>
            <a:satOff val="-14138"/>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ClrTx/>
            <a:buSzTx/>
            <a:buFontTx/>
            <a:buNone/>
          </a:pPr>
          <a:r>
            <a:rPr lang="en-CA" sz="1800" kern="1200" dirty="0"/>
            <a:t>Racism</a:t>
          </a:r>
          <a:r>
            <a:rPr lang="en-CA" sz="1400" kern="1200" dirty="0"/>
            <a:t> - </a:t>
          </a:r>
          <a:r>
            <a:rPr kumimoji="0" lang="en-US" sz="1400" b="0" i="0" u="none" strike="noStrike" kern="1200" cap="none" spc="0" normalizeH="0" baseline="0" noProof="0" dirty="0">
              <a:ln/>
              <a:effectLst/>
              <a:uLnTx/>
              <a:uFillTx/>
              <a:latin typeface="Glacial Indifference"/>
              <a:ea typeface="+mn-ea"/>
              <a:cs typeface="+mn-cs"/>
            </a:rPr>
            <a:t>Different from racial prejudice, hatred, or discrimination. Racism involves one group having the power to carry out </a:t>
          </a:r>
          <a:r>
            <a:rPr kumimoji="0" lang="en-US" sz="1400" b="0" i="0" u="sng" strike="noStrike" kern="1200" cap="none" spc="0" normalizeH="0" baseline="0" noProof="0" dirty="0">
              <a:ln/>
              <a:effectLst/>
              <a:uLnTx/>
              <a:uFillTx/>
              <a:latin typeface="Glacial Indifference"/>
              <a:ea typeface="+mn-ea"/>
              <a:cs typeface="+mn-cs"/>
            </a:rPr>
            <a:t>systematic discrimination </a:t>
          </a:r>
          <a:r>
            <a:rPr kumimoji="0" lang="en-US" sz="1400" b="0" i="0" u="none" strike="noStrike" kern="1200" cap="none" spc="0" normalizeH="0" baseline="0" noProof="0" dirty="0">
              <a:ln/>
              <a:effectLst/>
              <a:uLnTx/>
              <a:uFillTx/>
              <a:latin typeface="Glacial Indifference"/>
              <a:ea typeface="+mn-ea"/>
              <a:cs typeface="+mn-cs"/>
            </a:rPr>
            <a:t>through the institutional policies and practices of the society and by shaping the cultural beliefs and values that support those racist policies and practices.</a:t>
          </a:r>
          <a:endParaRPr lang="en-CA" sz="1400" kern="1200" dirty="0"/>
        </a:p>
      </dsp:txBody>
      <dsp:txXfrm>
        <a:off x="2297730" y="4482600"/>
        <a:ext cx="7398045" cy="1180510"/>
      </dsp:txXfrm>
    </dsp:sp>
    <dsp:sp modelId="{62FE6E97-09E2-4185-90A2-8AA599F63530}">
      <dsp:nvSpPr>
        <dsp:cNvPr id="0" name=""/>
        <dsp:cNvSpPr/>
      </dsp:nvSpPr>
      <dsp:spPr>
        <a:xfrm>
          <a:off x="8228935" y="960422"/>
          <a:ext cx="815076" cy="815076"/>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8412327" y="960422"/>
        <a:ext cx="448292" cy="613345"/>
      </dsp:txXfrm>
    </dsp:sp>
    <dsp:sp modelId="{23940823-EDAC-4BFF-9791-94C8CBFE6548}">
      <dsp:nvSpPr>
        <dsp:cNvPr id="0" name=""/>
        <dsp:cNvSpPr/>
      </dsp:nvSpPr>
      <dsp:spPr>
        <a:xfrm>
          <a:off x="8986371" y="2442380"/>
          <a:ext cx="815076" cy="815076"/>
        </a:xfrm>
        <a:prstGeom prst="downArrow">
          <a:avLst>
            <a:gd name="adj1" fmla="val 55000"/>
            <a:gd name="adj2" fmla="val 45000"/>
          </a:avLst>
        </a:prstGeom>
        <a:solidFill>
          <a:schemeClr val="accent3">
            <a:tint val="40000"/>
            <a:alpha val="90000"/>
            <a:hueOff val="1237399"/>
            <a:satOff val="-5342"/>
            <a:lumOff val="688"/>
            <a:alphaOff val="0"/>
          </a:schemeClr>
        </a:solidFill>
        <a:ln w="19050" cap="rnd" cmpd="sng" algn="ctr">
          <a:solidFill>
            <a:schemeClr val="accent3">
              <a:tint val="40000"/>
              <a:alpha val="90000"/>
              <a:hueOff val="1237399"/>
              <a:satOff val="-5342"/>
              <a:lumOff val="6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9169763" y="2442380"/>
        <a:ext cx="448292" cy="613345"/>
      </dsp:txXfrm>
    </dsp:sp>
    <dsp:sp modelId="{8A15CCD3-2367-481C-A213-27F06A4D7B16}">
      <dsp:nvSpPr>
        <dsp:cNvPr id="0" name=""/>
        <dsp:cNvSpPr/>
      </dsp:nvSpPr>
      <dsp:spPr>
        <a:xfrm>
          <a:off x="9732502" y="3924338"/>
          <a:ext cx="815076" cy="815076"/>
        </a:xfrm>
        <a:prstGeom prst="downArrow">
          <a:avLst>
            <a:gd name="adj1" fmla="val 55000"/>
            <a:gd name="adj2" fmla="val 45000"/>
          </a:avLst>
        </a:prstGeom>
        <a:solidFill>
          <a:schemeClr val="accent3">
            <a:tint val="40000"/>
            <a:alpha val="90000"/>
            <a:hueOff val="2474798"/>
            <a:satOff val="-10683"/>
            <a:lumOff val="1375"/>
            <a:alphaOff val="0"/>
          </a:schemeClr>
        </a:solidFill>
        <a:ln w="19050" cap="rnd" cmpd="sng" algn="ctr">
          <a:solidFill>
            <a:schemeClr val="accent3">
              <a:tint val="40000"/>
              <a:alpha val="90000"/>
              <a:hueOff val="2474798"/>
              <a:satOff val="-10683"/>
              <a:lumOff val="13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CA" sz="3600" kern="1200"/>
        </a:p>
      </dsp:txBody>
      <dsp:txXfrm>
        <a:off x="9915894" y="3924338"/>
        <a:ext cx="448292" cy="613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76445-3601-432A-AE20-E0894EB4E187}">
      <dsp:nvSpPr>
        <dsp:cNvPr id="0" name=""/>
        <dsp:cNvSpPr/>
      </dsp:nvSpPr>
      <dsp:spPr>
        <a:xfrm>
          <a:off x="0" y="352435"/>
          <a:ext cx="11252345" cy="173565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307" tIns="395732" rIns="873307" bIns="13512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u="none" kern="1200">
              <a:latin typeface="+mj-lt"/>
            </a:rPr>
            <a:t> Organizational practices: exclusionary network hiring (racial, cultural, faith-based), promotions/raises for friends or favoured persons, not based on merit/experience</a:t>
          </a:r>
          <a:endParaRPr lang="en-CA" sz="1900" kern="1200">
            <a:latin typeface="+mj-lt"/>
          </a:endParaRP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CA" sz="1900" kern="1200">
              <a:latin typeface="+mj-lt"/>
            </a:rPr>
            <a:t> Assumed equality of treatment in policy: (all workers must work on Saturdays, the Jewish Sabbath, or all workers receive Christmas holidays only)</a:t>
          </a:r>
        </a:p>
      </dsp:txBody>
      <dsp:txXfrm>
        <a:off x="0" y="352435"/>
        <a:ext cx="11252345" cy="1735650"/>
      </dsp:txXfrm>
    </dsp:sp>
    <dsp:sp modelId="{A13E06F0-3D56-4A77-BA9F-D08838AC1A1D}">
      <dsp:nvSpPr>
        <dsp:cNvPr id="0" name=""/>
        <dsp:cNvSpPr/>
      </dsp:nvSpPr>
      <dsp:spPr>
        <a:xfrm>
          <a:off x="562617" y="71995"/>
          <a:ext cx="7876641" cy="5608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18" tIns="0" rIns="297718" bIns="0" numCol="1" spcCol="1270" anchor="ctr" anchorCtr="0">
          <a:noAutofit/>
        </a:bodyPr>
        <a:lstStyle/>
        <a:p>
          <a:pPr marL="0" lvl="0" indent="0" algn="l" defTabSz="844550">
            <a:lnSpc>
              <a:spcPct val="90000"/>
            </a:lnSpc>
            <a:spcBef>
              <a:spcPct val="0"/>
            </a:spcBef>
            <a:spcAft>
              <a:spcPct val="35000"/>
            </a:spcAft>
            <a:buNone/>
          </a:pPr>
          <a:r>
            <a:rPr lang="en-CA" sz="1900" kern="1200">
              <a:latin typeface="+mj-lt"/>
            </a:rPr>
            <a:t>Systemic / Institutional Racism</a:t>
          </a:r>
        </a:p>
      </dsp:txBody>
      <dsp:txXfrm>
        <a:off x="589997" y="99375"/>
        <a:ext cx="7821881" cy="506120"/>
      </dsp:txXfrm>
    </dsp:sp>
    <dsp:sp modelId="{433398A1-A9A5-4767-8B2E-2BF2D1A7A5B8}">
      <dsp:nvSpPr>
        <dsp:cNvPr id="0" name=""/>
        <dsp:cNvSpPr/>
      </dsp:nvSpPr>
      <dsp:spPr>
        <a:xfrm>
          <a:off x="0" y="2471125"/>
          <a:ext cx="11252345" cy="1436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307" tIns="395732" rIns="873307" bIns="135128" numCol="1" spcCol="1270" anchor="t" anchorCtr="0">
          <a:noAutofit/>
        </a:bodyPr>
        <a:lstStyle/>
        <a:p>
          <a:pPr marL="171450" lvl="1" indent="-171450" algn="l" defTabSz="844550">
            <a:lnSpc>
              <a:spcPct val="90000"/>
            </a:lnSpc>
            <a:spcBef>
              <a:spcPct val="0"/>
            </a:spcBef>
            <a:spcAft>
              <a:spcPct val="15000"/>
            </a:spcAft>
            <a:buChar char="•"/>
          </a:pPr>
          <a:r>
            <a:rPr lang="en-US" sz="1900" u="none" kern="1200">
              <a:latin typeface="+mj-lt"/>
            </a:rPr>
            <a:t>Microaggressions</a:t>
          </a:r>
          <a:endParaRPr lang="en-CA" sz="1900" kern="1200">
            <a:latin typeface="+mj-lt"/>
          </a:endParaRPr>
        </a:p>
        <a:p>
          <a:pPr marL="171450" lvl="1" indent="-171450" algn="l" defTabSz="844550">
            <a:lnSpc>
              <a:spcPct val="90000"/>
            </a:lnSpc>
            <a:spcBef>
              <a:spcPct val="0"/>
            </a:spcBef>
            <a:spcAft>
              <a:spcPct val="15000"/>
            </a:spcAft>
            <a:buChar char="•"/>
          </a:pPr>
          <a:r>
            <a:rPr lang="en-US" sz="1900" u="none" kern="1200">
              <a:latin typeface="+mj-lt"/>
            </a:rPr>
            <a:t>Use of derogatory terms, referencing stereotypes</a:t>
          </a:r>
          <a:endParaRPr lang="en-CA" sz="1900" kern="1200">
            <a:latin typeface="+mj-lt"/>
          </a:endParaRPr>
        </a:p>
        <a:p>
          <a:pPr marL="171450" lvl="1" indent="-171450" algn="l" defTabSz="844550">
            <a:lnSpc>
              <a:spcPct val="90000"/>
            </a:lnSpc>
            <a:spcBef>
              <a:spcPct val="0"/>
            </a:spcBef>
            <a:spcAft>
              <a:spcPct val="15000"/>
            </a:spcAft>
            <a:buChar char="•"/>
          </a:pPr>
          <a:r>
            <a:rPr lang="en-CA" sz="1900" kern="1200">
              <a:latin typeface="+mj-lt"/>
            </a:rPr>
            <a:t>Othering, non-inclusive practices (e.g., leaving some people out of meetings or gatherings)</a:t>
          </a:r>
        </a:p>
      </dsp:txBody>
      <dsp:txXfrm>
        <a:off x="0" y="2471125"/>
        <a:ext cx="11252345" cy="1436400"/>
      </dsp:txXfrm>
    </dsp:sp>
    <dsp:sp modelId="{431A0A7E-4CE1-4164-BA7A-72ACEC11515B}">
      <dsp:nvSpPr>
        <dsp:cNvPr id="0" name=""/>
        <dsp:cNvSpPr/>
      </dsp:nvSpPr>
      <dsp:spPr>
        <a:xfrm>
          <a:off x="562617" y="2190685"/>
          <a:ext cx="7876641" cy="5608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18" tIns="0" rIns="297718" bIns="0" numCol="1" spcCol="1270" anchor="ctr" anchorCtr="0">
          <a:noAutofit/>
        </a:bodyPr>
        <a:lstStyle/>
        <a:p>
          <a:pPr marL="0" lvl="0" indent="0" algn="l" defTabSz="844550">
            <a:lnSpc>
              <a:spcPct val="90000"/>
            </a:lnSpc>
            <a:spcBef>
              <a:spcPct val="0"/>
            </a:spcBef>
            <a:spcAft>
              <a:spcPct val="35000"/>
            </a:spcAft>
            <a:buNone/>
          </a:pPr>
          <a:r>
            <a:rPr lang="en-CA" sz="1900" kern="1200">
              <a:latin typeface="+mj-lt"/>
            </a:rPr>
            <a:t>Interpersonal</a:t>
          </a:r>
        </a:p>
      </dsp:txBody>
      <dsp:txXfrm>
        <a:off x="589997" y="2218065"/>
        <a:ext cx="7821881" cy="506120"/>
      </dsp:txXfrm>
    </dsp:sp>
    <dsp:sp modelId="{C3C065AE-23B2-4A9A-848E-A017145FCDAE}">
      <dsp:nvSpPr>
        <dsp:cNvPr id="0" name=""/>
        <dsp:cNvSpPr/>
      </dsp:nvSpPr>
      <dsp:spPr>
        <a:xfrm>
          <a:off x="0" y="4290565"/>
          <a:ext cx="11252345" cy="807975"/>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3307" tIns="395732" rIns="873307" bIns="135128" numCol="1" spcCol="1270" anchor="t" anchorCtr="0">
          <a:noAutofit/>
        </a:bodyPr>
        <a:lstStyle/>
        <a:p>
          <a:pPr marL="171450" lvl="1" indent="-171450" algn="l" defTabSz="844550">
            <a:lnSpc>
              <a:spcPct val="90000"/>
            </a:lnSpc>
            <a:spcBef>
              <a:spcPct val="0"/>
            </a:spcBef>
            <a:spcAft>
              <a:spcPct val="15000"/>
            </a:spcAft>
            <a:buChar char="•"/>
          </a:pPr>
          <a:r>
            <a:rPr lang="en-US" sz="1900" u="none" kern="1200">
              <a:latin typeface="+mj-lt"/>
            </a:rPr>
            <a:t>Company’s visual space (atmosphere, titles of places, representation)</a:t>
          </a:r>
          <a:endParaRPr lang="en-CA" sz="1900" kern="1200">
            <a:latin typeface="+mj-lt"/>
          </a:endParaRPr>
        </a:p>
      </dsp:txBody>
      <dsp:txXfrm>
        <a:off x="0" y="4290565"/>
        <a:ext cx="11252345" cy="807975"/>
      </dsp:txXfrm>
    </dsp:sp>
    <dsp:sp modelId="{F610AA1E-44B6-482B-BFF5-31B5C8EC5544}">
      <dsp:nvSpPr>
        <dsp:cNvPr id="0" name=""/>
        <dsp:cNvSpPr/>
      </dsp:nvSpPr>
      <dsp:spPr>
        <a:xfrm>
          <a:off x="562617" y="4010125"/>
          <a:ext cx="7876641" cy="5608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718" tIns="0" rIns="297718" bIns="0" numCol="1" spcCol="1270" anchor="ctr" anchorCtr="0">
          <a:noAutofit/>
        </a:bodyPr>
        <a:lstStyle/>
        <a:p>
          <a:pPr marL="0" lvl="0" indent="0" algn="l" defTabSz="844550">
            <a:lnSpc>
              <a:spcPct val="90000"/>
            </a:lnSpc>
            <a:spcBef>
              <a:spcPct val="0"/>
            </a:spcBef>
            <a:spcAft>
              <a:spcPct val="35000"/>
            </a:spcAft>
            <a:buNone/>
          </a:pPr>
          <a:r>
            <a:rPr lang="en-CA" sz="1900" kern="1200">
              <a:latin typeface="+mj-lt"/>
            </a:rPr>
            <a:t>Indirect Racism (lacking DEI)</a:t>
          </a:r>
        </a:p>
      </dsp:txBody>
      <dsp:txXfrm>
        <a:off x="589997" y="4037505"/>
        <a:ext cx="7821881"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7D610-A2AF-47EA-BB0D-054F09D972A5}">
      <dsp:nvSpPr>
        <dsp:cNvPr id="0" name=""/>
        <dsp:cNvSpPr/>
      </dsp:nvSpPr>
      <dsp:spPr>
        <a:xfrm>
          <a:off x="0" y="197647"/>
          <a:ext cx="11404599" cy="53516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u="none" kern="1200">
              <a:latin typeface="Glacial Indifference"/>
            </a:rPr>
            <a:t>Pause/Stay Calm - Prioritize </a:t>
          </a:r>
          <a:r>
            <a:rPr lang="en-US" sz="1400" b="1" u="sng" kern="1200">
              <a:latin typeface="Glacial Indifference"/>
            </a:rPr>
            <a:t>Your</a:t>
          </a:r>
          <a:r>
            <a:rPr lang="en-US" sz="1400" u="none" kern="1200">
              <a:latin typeface="Glacial Indifference"/>
            </a:rPr>
            <a:t> Safety and Security. </a:t>
          </a:r>
          <a:r>
            <a:rPr lang="en-US" sz="1400" kern="1200">
              <a:latin typeface="Glacial Indifference"/>
            </a:rPr>
            <a:t>Internally name it. </a:t>
          </a:r>
          <a:endParaRPr lang="en-CA" sz="1400" kern="1200"/>
        </a:p>
      </dsp:txBody>
      <dsp:txXfrm>
        <a:off x="26125" y="223772"/>
        <a:ext cx="11352349" cy="482915"/>
      </dsp:txXfrm>
    </dsp:sp>
    <dsp:sp modelId="{D9422EB0-EE0F-4758-A459-47FC7355C6B9}">
      <dsp:nvSpPr>
        <dsp:cNvPr id="0" name=""/>
        <dsp:cNvSpPr/>
      </dsp:nvSpPr>
      <dsp:spPr>
        <a:xfrm>
          <a:off x="0" y="773132"/>
          <a:ext cx="11404599" cy="535165"/>
        </a:xfrm>
        <a:prstGeom prst="roundRect">
          <a:avLst/>
        </a:prstGeom>
        <a:solidFill>
          <a:schemeClr val="accent3">
            <a:hueOff val="369278"/>
            <a:satOff val="-1767"/>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lacial Indifference"/>
            </a:rPr>
            <a:t>Consider Potential R</a:t>
          </a:r>
          <a:r>
            <a:rPr lang="en-US" sz="1400" u="none" kern="1200">
              <a:latin typeface="Glacial Indifference"/>
            </a:rPr>
            <a:t>isks (social, physical, emotional etc.) in Confronting and NOT Confronting the Racism. </a:t>
          </a:r>
        </a:p>
      </dsp:txBody>
      <dsp:txXfrm>
        <a:off x="26125" y="799257"/>
        <a:ext cx="11352349" cy="482915"/>
      </dsp:txXfrm>
    </dsp:sp>
    <dsp:sp modelId="{BA03F90F-4FAD-4F29-8882-3308D34DA9D3}">
      <dsp:nvSpPr>
        <dsp:cNvPr id="0" name=""/>
        <dsp:cNvSpPr/>
      </dsp:nvSpPr>
      <dsp:spPr>
        <a:xfrm>
          <a:off x="0" y="1348617"/>
          <a:ext cx="11404599" cy="535165"/>
        </a:xfrm>
        <a:prstGeom prst="roundRect">
          <a:avLst/>
        </a:prstGeom>
        <a:solidFill>
          <a:schemeClr val="accent3">
            <a:hueOff val="738557"/>
            <a:satOff val="-3535"/>
            <a:lumOff val="1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lacial Indifference"/>
            </a:rPr>
            <a:t>Take Care – Receive and Give Community/Family/Mental Health Support. </a:t>
          </a:r>
        </a:p>
      </dsp:txBody>
      <dsp:txXfrm>
        <a:off x="26125" y="1374742"/>
        <a:ext cx="11352349" cy="482915"/>
      </dsp:txXfrm>
    </dsp:sp>
    <dsp:sp modelId="{D202A557-C451-4A53-B8C0-FB3EEAE92FC2}">
      <dsp:nvSpPr>
        <dsp:cNvPr id="0" name=""/>
        <dsp:cNvSpPr/>
      </dsp:nvSpPr>
      <dsp:spPr>
        <a:xfrm>
          <a:off x="0" y="1924103"/>
          <a:ext cx="11404599" cy="535165"/>
        </a:xfrm>
        <a:prstGeom prst="roundRect">
          <a:avLst/>
        </a:prstGeom>
        <a:solidFill>
          <a:schemeClr val="accent3">
            <a:hueOff val="1107835"/>
            <a:satOff val="-5302"/>
            <a:lumOff val="294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lacial Indifference"/>
            </a:rPr>
            <a:t>Identify your Allies/Safe People, call on them for support in the moment.</a:t>
          </a:r>
        </a:p>
      </dsp:txBody>
      <dsp:txXfrm>
        <a:off x="26125" y="1950228"/>
        <a:ext cx="11352349" cy="482915"/>
      </dsp:txXfrm>
    </dsp:sp>
    <dsp:sp modelId="{BF1E9DBF-067F-4AE8-BA88-3EC701C3AFE3}">
      <dsp:nvSpPr>
        <dsp:cNvPr id="0" name=""/>
        <dsp:cNvSpPr/>
      </dsp:nvSpPr>
      <dsp:spPr>
        <a:xfrm>
          <a:off x="0" y="2499588"/>
          <a:ext cx="11404599" cy="535165"/>
        </a:xfrm>
        <a:prstGeom prst="roundRect">
          <a:avLst/>
        </a:prstGeom>
        <a:solidFill>
          <a:schemeClr val="accent3">
            <a:hueOff val="1477114"/>
            <a:satOff val="-7069"/>
            <a:lumOff val="392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latin typeface="Glacial Indifference"/>
            </a:rPr>
            <a:t>Document all Incidents! Name the Impact. </a:t>
          </a:r>
          <a:endParaRPr lang="en-US" sz="1400" u="none" kern="1200">
            <a:latin typeface="Glacial Indifference"/>
          </a:endParaRPr>
        </a:p>
      </dsp:txBody>
      <dsp:txXfrm>
        <a:off x="26125" y="2525713"/>
        <a:ext cx="11352349" cy="482915"/>
      </dsp:txXfrm>
    </dsp:sp>
    <dsp:sp modelId="{35739774-6A98-4D26-B575-75DE81B78A90}">
      <dsp:nvSpPr>
        <dsp:cNvPr id="0" name=""/>
        <dsp:cNvSpPr/>
      </dsp:nvSpPr>
      <dsp:spPr>
        <a:xfrm>
          <a:off x="0" y="3075073"/>
          <a:ext cx="11404599" cy="535165"/>
        </a:xfrm>
        <a:prstGeom prst="roundRect">
          <a:avLst/>
        </a:prstGeom>
        <a:solidFill>
          <a:schemeClr val="accent3">
            <a:hueOff val="1846392"/>
            <a:satOff val="-8836"/>
            <a:lumOff val="49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u="none" kern="1200">
              <a:latin typeface="Glacial Indifference"/>
            </a:rPr>
            <a:t>Change the Subject / Walk Away. </a:t>
          </a:r>
        </a:p>
      </dsp:txBody>
      <dsp:txXfrm>
        <a:off x="26125" y="3101198"/>
        <a:ext cx="11352349" cy="482915"/>
      </dsp:txXfrm>
    </dsp:sp>
    <dsp:sp modelId="{46BE0DB2-90A6-4A9F-940A-0DB203B8A9B9}">
      <dsp:nvSpPr>
        <dsp:cNvPr id="0" name=""/>
        <dsp:cNvSpPr/>
      </dsp:nvSpPr>
      <dsp:spPr>
        <a:xfrm>
          <a:off x="0" y="3650558"/>
          <a:ext cx="11404599" cy="535165"/>
        </a:xfrm>
        <a:prstGeom prst="roundRect">
          <a:avLst/>
        </a:prstGeom>
        <a:solidFill>
          <a:schemeClr val="accent3">
            <a:hueOff val="2215670"/>
            <a:satOff val="-10604"/>
            <a:lumOff val="5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none" kern="1200">
              <a:latin typeface="Glacial Indifference"/>
            </a:rPr>
            <a:t>Report it to your Manager or HR -assuming they are a Safe Person/Organization. In Serious Cases, you can file a police report or a complain to the Human Rights Commission.</a:t>
          </a:r>
        </a:p>
      </dsp:txBody>
      <dsp:txXfrm>
        <a:off x="26125" y="3676683"/>
        <a:ext cx="11352349" cy="482915"/>
      </dsp:txXfrm>
    </dsp:sp>
    <dsp:sp modelId="{39E07D73-BB52-45A4-AA5A-48AD43A71D56}">
      <dsp:nvSpPr>
        <dsp:cNvPr id="0" name=""/>
        <dsp:cNvSpPr/>
      </dsp:nvSpPr>
      <dsp:spPr>
        <a:xfrm>
          <a:off x="0" y="4226044"/>
          <a:ext cx="11404599" cy="535165"/>
        </a:xfrm>
        <a:prstGeom prst="roundRect">
          <a:avLst/>
        </a:prstGeom>
        <a:solidFill>
          <a:schemeClr val="accent3">
            <a:hueOff val="2584949"/>
            <a:satOff val="-12371"/>
            <a:lumOff val="686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none" kern="1200">
              <a:latin typeface="Glacial Indifference"/>
            </a:rPr>
            <a:t>Given That you have Considered the Risks - Call it </a:t>
          </a:r>
          <a:r>
            <a:rPr lang="en-US" sz="1400" kern="1200">
              <a:latin typeface="Glacial Indifference"/>
            </a:rPr>
            <a:t>O</a:t>
          </a:r>
          <a:r>
            <a:rPr lang="en-US" sz="1400" u="none" kern="1200">
              <a:latin typeface="Glacial Indifference"/>
            </a:rPr>
            <a:t>ut or Call Them In. </a:t>
          </a:r>
        </a:p>
      </dsp:txBody>
      <dsp:txXfrm>
        <a:off x="26125" y="4252169"/>
        <a:ext cx="11352349" cy="482915"/>
      </dsp:txXfrm>
    </dsp:sp>
    <dsp:sp modelId="{E281AE66-D417-4264-83D7-7F54D84733E8}">
      <dsp:nvSpPr>
        <dsp:cNvPr id="0" name=""/>
        <dsp:cNvSpPr/>
      </dsp:nvSpPr>
      <dsp:spPr>
        <a:xfrm>
          <a:off x="0" y="4761209"/>
          <a:ext cx="11404599"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096"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u="none" kern="1200">
              <a:latin typeface="Glacial Indifference"/>
            </a:rPr>
            <a:t>It’s OK to call out racism without feeling obliged to change the other person's views. Sometimes, simply saying, "That's an offensive comment“ can shut down the interaction.</a:t>
          </a:r>
        </a:p>
      </dsp:txBody>
      <dsp:txXfrm>
        <a:off x="0" y="4761209"/>
        <a:ext cx="11404599" cy="231840"/>
      </dsp:txXfrm>
    </dsp:sp>
    <dsp:sp modelId="{EF13F26E-D878-436F-BC33-D3CA5AF49EE0}">
      <dsp:nvSpPr>
        <dsp:cNvPr id="0" name=""/>
        <dsp:cNvSpPr/>
      </dsp:nvSpPr>
      <dsp:spPr>
        <a:xfrm>
          <a:off x="0" y="4993049"/>
          <a:ext cx="11404599" cy="535165"/>
        </a:xfrm>
        <a:prstGeom prst="roundRect">
          <a:avLst/>
        </a:prstGeom>
        <a:solidFill>
          <a:schemeClr val="accent3">
            <a:hueOff val="2954227"/>
            <a:satOff val="-14138"/>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none" kern="1200">
              <a:latin typeface="Glacial Indifference"/>
            </a:rPr>
            <a:t>Sometimes asking them to rethink their words or actions by asking “what do you mean?” or “can you explain that, I don’t understand why it’s funny” might be the best course of action. </a:t>
          </a:r>
        </a:p>
      </dsp:txBody>
      <dsp:txXfrm>
        <a:off x="26125" y="5019174"/>
        <a:ext cx="11352349" cy="482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F81A0-51D2-43E8-B529-1704B4D7C602}">
      <dsp:nvSpPr>
        <dsp:cNvPr id="0" name=""/>
        <dsp:cNvSpPr/>
      </dsp:nvSpPr>
      <dsp:spPr>
        <a:xfrm rot="10800000">
          <a:off x="2123151" y="2958"/>
          <a:ext cx="7407448" cy="1029461"/>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964" tIns="80010" rIns="149352" bIns="80010" numCol="1" spcCol="1270" anchor="t" anchorCtr="0">
          <a:noAutofit/>
        </a:bodyPr>
        <a:lstStyle/>
        <a:p>
          <a:pPr marL="0" lvl="0" indent="0" algn="l" defTabSz="933450">
            <a:lnSpc>
              <a:spcPct val="90000"/>
            </a:lnSpc>
            <a:spcBef>
              <a:spcPct val="0"/>
            </a:spcBef>
            <a:spcAft>
              <a:spcPct val="35000"/>
            </a:spcAft>
            <a:buFont typeface="Arial"/>
            <a:buNone/>
          </a:pPr>
          <a:r>
            <a:rPr lang="en-US" sz="2100" kern="1200" dirty="0">
              <a:latin typeface="Glacial Indifference"/>
            </a:rPr>
            <a:t>Creating policies that affirm anti-racism.</a:t>
          </a:r>
          <a:endParaRPr lang="en-CA" sz="2100" kern="1200" dirty="0"/>
        </a:p>
        <a:p>
          <a:pPr marL="171450" lvl="1" indent="-171450" algn="l" defTabSz="711200">
            <a:lnSpc>
              <a:spcPct val="90000"/>
            </a:lnSpc>
            <a:spcBef>
              <a:spcPct val="0"/>
            </a:spcBef>
            <a:spcAft>
              <a:spcPct val="15000"/>
            </a:spcAft>
            <a:buFont typeface="Arial"/>
            <a:buChar char="•"/>
          </a:pPr>
          <a:r>
            <a:rPr lang="en-CA" sz="1600" kern="1200" dirty="0"/>
            <a:t>Procedures for hiring, onboarding, reporting, consequences for offensive behaviours</a:t>
          </a:r>
        </a:p>
      </dsp:txBody>
      <dsp:txXfrm rot="10800000">
        <a:off x="2380516" y="2958"/>
        <a:ext cx="7150083" cy="1029461"/>
      </dsp:txXfrm>
    </dsp:sp>
    <dsp:sp modelId="{D6824470-1879-4C63-871E-24BAF6331A3A}">
      <dsp:nvSpPr>
        <dsp:cNvPr id="0" name=""/>
        <dsp:cNvSpPr/>
      </dsp:nvSpPr>
      <dsp:spPr>
        <a:xfrm>
          <a:off x="1608420" y="2958"/>
          <a:ext cx="1029461" cy="102946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2B15AD-84D5-45E0-99D6-32F49EA8A64F}">
      <dsp:nvSpPr>
        <dsp:cNvPr id="0" name=""/>
        <dsp:cNvSpPr/>
      </dsp:nvSpPr>
      <dsp:spPr>
        <a:xfrm rot="10800000">
          <a:off x="2123151" y="1339722"/>
          <a:ext cx="7407448" cy="1029461"/>
        </a:xfrm>
        <a:prstGeom prst="homePlate">
          <a:avLst/>
        </a:prstGeom>
        <a:solidFill>
          <a:schemeClr val="accent4">
            <a:hueOff val="1706803"/>
            <a:satOff val="8975"/>
            <a:lumOff val="-202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964"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dirty="0">
              <a:latin typeface="Glacial Indifference"/>
            </a:rPr>
            <a:t>Have approachable leaders.</a:t>
          </a:r>
        </a:p>
        <a:p>
          <a:pPr marL="171450" lvl="1" indent="-171450" algn="l" defTabSz="711200">
            <a:lnSpc>
              <a:spcPct val="90000"/>
            </a:lnSpc>
            <a:spcBef>
              <a:spcPct val="0"/>
            </a:spcBef>
            <a:spcAft>
              <a:spcPct val="15000"/>
            </a:spcAft>
            <a:buChar char="•"/>
          </a:pPr>
          <a:r>
            <a:rPr lang="en-US" sz="1600" kern="1200" dirty="0">
              <a:latin typeface="Glacial Indifference"/>
            </a:rPr>
            <a:t>Creating a safe space for discussion, trust, care.</a:t>
          </a:r>
        </a:p>
      </dsp:txBody>
      <dsp:txXfrm rot="10800000">
        <a:off x="2380516" y="1339722"/>
        <a:ext cx="7150083" cy="1029461"/>
      </dsp:txXfrm>
    </dsp:sp>
    <dsp:sp modelId="{CFC80A80-09C6-4901-8BF7-1BA8DF9FD9E8}">
      <dsp:nvSpPr>
        <dsp:cNvPr id="0" name=""/>
        <dsp:cNvSpPr/>
      </dsp:nvSpPr>
      <dsp:spPr>
        <a:xfrm>
          <a:off x="1608420" y="1339722"/>
          <a:ext cx="1029461" cy="102946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59462E-C6D4-43EA-BA4E-86CA43519DEE}">
      <dsp:nvSpPr>
        <dsp:cNvPr id="0" name=""/>
        <dsp:cNvSpPr/>
      </dsp:nvSpPr>
      <dsp:spPr>
        <a:xfrm rot="10800000">
          <a:off x="2123151" y="2676486"/>
          <a:ext cx="7407448" cy="1029461"/>
        </a:xfrm>
        <a:prstGeom prst="homePlate">
          <a:avLst/>
        </a:prstGeom>
        <a:solidFill>
          <a:schemeClr val="accent4">
            <a:hueOff val="3413606"/>
            <a:satOff val="17949"/>
            <a:lumOff val="-40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964"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Glacial Indifference"/>
            </a:rPr>
            <a:t>Educating the workforce.</a:t>
          </a:r>
        </a:p>
        <a:p>
          <a:pPr marL="171450" lvl="1" indent="-171450" algn="l" defTabSz="711200">
            <a:lnSpc>
              <a:spcPct val="90000"/>
            </a:lnSpc>
            <a:spcBef>
              <a:spcPct val="0"/>
            </a:spcBef>
            <a:spcAft>
              <a:spcPct val="15000"/>
            </a:spcAft>
            <a:buChar char="•"/>
          </a:pPr>
          <a:r>
            <a:rPr lang="en-US" sz="1600" kern="1200">
              <a:latin typeface="Glacial Indifference"/>
            </a:rPr>
            <a:t>Offering trainings on expectations, mandates, goals.</a:t>
          </a:r>
        </a:p>
      </dsp:txBody>
      <dsp:txXfrm rot="10800000">
        <a:off x="2380516" y="2676486"/>
        <a:ext cx="7150083" cy="1029461"/>
      </dsp:txXfrm>
    </dsp:sp>
    <dsp:sp modelId="{C2E3DD19-C838-410A-8B5E-90E6DB3B45D2}">
      <dsp:nvSpPr>
        <dsp:cNvPr id="0" name=""/>
        <dsp:cNvSpPr/>
      </dsp:nvSpPr>
      <dsp:spPr>
        <a:xfrm>
          <a:off x="1608420" y="2676486"/>
          <a:ext cx="1029461" cy="102946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7C2EFE-0F01-442E-A0A7-430E77F15C7F}">
      <dsp:nvSpPr>
        <dsp:cNvPr id="0" name=""/>
        <dsp:cNvSpPr/>
      </dsp:nvSpPr>
      <dsp:spPr>
        <a:xfrm rot="10800000">
          <a:off x="2123151" y="4013250"/>
          <a:ext cx="7407448" cy="1029461"/>
        </a:xfrm>
        <a:prstGeom prst="homePlate">
          <a:avLst/>
        </a:prstGeom>
        <a:solidFill>
          <a:schemeClr val="accent4">
            <a:hueOff val="5120409"/>
            <a:satOff val="26924"/>
            <a:lumOff val="-6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3964" tIns="80010" rIns="149352" bIns="80010" numCol="1" spcCol="1270" anchor="t" anchorCtr="0">
          <a:noAutofit/>
        </a:bodyPr>
        <a:lstStyle/>
        <a:p>
          <a:pPr marL="0" lvl="0" indent="0" algn="l" defTabSz="933450">
            <a:lnSpc>
              <a:spcPct val="90000"/>
            </a:lnSpc>
            <a:spcBef>
              <a:spcPct val="0"/>
            </a:spcBef>
            <a:spcAft>
              <a:spcPct val="35000"/>
            </a:spcAft>
            <a:buNone/>
          </a:pPr>
          <a:r>
            <a:rPr lang="en-US" sz="2100" kern="1200">
              <a:latin typeface="Glacial Indifference"/>
            </a:rPr>
            <a:t>Acting on DEI principles.</a:t>
          </a:r>
        </a:p>
        <a:p>
          <a:pPr marL="171450" lvl="1" indent="-171450" algn="l" defTabSz="711200">
            <a:lnSpc>
              <a:spcPct val="90000"/>
            </a:lnSpc>
            <a:spcBef>
              <a:spcPct val="0"/>
            </a:spcBef>
            <a:spcAft>
              <a:spcPct val="15000"/>
            </a:spcAft>
            <a:buChar char="•"/>
          </a:pPr>
          <a:r>
            <a:rPr lang="en-US" sz="1600" kern="1200">
              <a:latin typeface="Glacial Indifference"/>
            </a:rPr>
            <a:t>Ensuring workforce is representative, treatment is equitable, everyone feels included and valued.</a:t>
          </a:r>
        </a:p>
      </dsp:txBody>
      <dsp:txXfrm rot="10800000">
        <a:off x="2380516" y="4013250"/>
        <a:ext cx="7150083" cy="1029461"/>
      </dsp:txXfrm>
    </dsp:sp>
    <dsp:sp modelId="{4C74AB34-433D-4B52-AC59-7EBC1C4A4B4F}">
      <dsp:nvSpPr>
        <dsp:cNvPr id="0" name=""/>
        <dsp:cNvSpPr/>
      </dsp:nvSpPr>
      <dsp:spPr>
        <a:xfrm>
          <a:off x="1608420" y="4013250"/>
          <a:ext cx="1029461" cy="102946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25AEC8-9E88-472C-8B64-93726594F84A}" type="datetimeFigureOut">
              <a:rPr lang="en-CA" smtClean="0"/>
              <a:t>2024-12-11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6D21C-E05B-40D5-8F52-E78740AAE315}" type="slidenum">
              <a:rPr lang="en-CA" smtClean="0"/>
              <a:t>‹#›</a:t>
            </a:fld>
            <a:endParaRPr lang="en-CA"/>
          </a:p>
        </p:txBody>
      </p:sp>
    </p:spTree>
    <p:extLst>
      <p:ext uri="{BB962C8B-B14F-4D97-AF65-F5344CB8AC3E}">
        <p14:creationId xmlns:p14="http://schemas.microsoft.com/office/powerpoint/2010/main" val="7981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786D21C-E05B-40D5-8F52-E78740AAE315}" type="slidenum">
              <a:rPr lang="en-CA" smtClean="0"/>
              <a:t>9</a:t>
            </a:fld>
            <a:endParaRPr lang="en-CA"/>
          </a:p>
        </p:txBody>
      </p:sp>
    </p:spTree>
    <p:extLst>
      <p:ext uri="{BB962C8B-B14F-4D97-AF65-F5344CB8AC3E}">
        <p14:creationId xmlns:p14="http://schemas.microsoft.com/office/powerpoint/2010/main" val="2983728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954180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8925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60773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149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9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03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4364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3428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073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883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037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183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5177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6903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46CE7D5-CF57-46EF-B807-FDD0502418D4}"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204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538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442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12/11/2024</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3123004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hyperlink" Target="https://journals.scholarsportal.info/search?q=Margaret%20Kovach&amp;search_in=AUTHOR&amp;sub=" TargetMode="Externa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hyperlink" Target="https://www.otheringandbelonging.org/object-subject-three-scholars-race-othering-bearing-witness/" TargetMode="External"/><Relationship Id="rId4" Type="http://schemas.openxmlformats.org/officeDocument/2006/relationships/hyperlink" Target="https://mcos.ca/programs/anti-racism/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journals.scholarsportal.info/search?q=Margaret%20Kovach&amp;search_in=AUTHOR&amp;su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www.otheringandbelonging.org/object-subject-three-scholars-race-othering-bearing-witnes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A241EF-22D8-0ED1-D04C-468916EF8AA6}"/>
              </a:ext>
            </a:extLst>
          </p:cNvPr>
          <p:cNvSpPr/>
          <p:nvPr/>
        </p:nvSpPr>
        <p:spPr>
          <a:xfrm>
            <a:off x="0" y="5423771"/>
            <a:ext cx="12192000" cy="14342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8B975D6-8A83-68B3-F0C2-4376B2DD6712}"/>
              </a:ext>
            </a:extLst>
          </p:cNvPr>
          <p:cNvSpPr>
            <a:spLocks noGrp="1"/>
          </p:cNvSpPr>
          <p:nvPr>
            <p:ph type="ctrTitle"/>
          </p:nvPr>
        </p:nvSpPr>
        <p:spPr>
          <a:xfrm>
            <a:off x="3962399" y="1261536"/>
            <a:ext cx="7197726" cy="2421464"/>
          </a:xfrm>
        </p:spPr>
        <p:txBody>
          <a:bodyPr/>
          <a:lstStyle/>
          <a:p>
            <a:r>
              <a:rPr lang="en-CA" dirty="0">
                <a:latin typeface="Aharoni" panose="02010803020104030203" pitchFamily="2" charset="-79"/>
                <a:cs typeface="Aharoni" panose="02010803020104030203" pitchFamily="2" charset="-79"/>
              </a:rPr>
              <a:t>Othering, discrimination, </a:t>
            </a:r>
            <a:br>
              <a:rPr lang="en-CA" dirty="0">
                <a:latin typeface="Aharoni" panose="02010803020104030203" pitchFamily="2" charset="-79"/>
                <a:cs typeface="Aharoni" panose="02010803020104030203" pitchFamily="2" charset="-79"/>
              </a:rPr>
            </a:br>
            <a:r>
              <a:rPr lang="en-CA" dirty="0">
                <a:latin typeface="Aharoni" panose="02010803020104030203" pitchFamily="2" charset="-79"/>
                <a:cs typeface="Aharoni" panose="02010803020104030203" pitchFamily="2" charset="-79"/>
              </a:rPr>
              <a:t>and Racism</a:t>
            </a:r>
          </a:p>
        </p:txBody>
      </p:sp>
      <p:sp>
        <p:nvSpPr>
          <p:cNvPr id="3" name="Subtitle 2">
            <a:extLst>
              <a:ext uri="{FF2B5EF4-FFF2-40B4-BE49-F238E27FC236}">
                <a16:creationId xmlns:a16="http://schemas.microsoft.com/office/drawing/2014/main" id="{4E15E193-AD96-D72E-52D3-BCA1142F00C5}"/>
              </a:ext>
            </a:extLst>
          </p:cNvPr>
          <p:cNvSpPr>
            <a:spLocks noGrp="1"/>
          </p:cNvSpPr>
          <p:nvPr>
            <p:ph type="subTitle" idx="1"/>
          </p:nvPr>
        </p:nvSpPr>
        <p:spPr>
          <a:xfrm>
            <a:off x="3962399" y="4018304"/>
            <a:ext cx="7197726" cy="1405467"/>
          </a:xfrm>
        </p:spPr>
        <p:txBody>
          <a:bodyPr/>
          <a:lstStyle/>
          <a:p>
            <a:r>
              <a:rPr lang="en-CA" dirty="0">
                <a:latin typeface="Aharoni" panose="02010803020104030203" pitchFamily="2" charset="-79"/>
                <a:cs typeface="Aharoni" panose="02010803020104030203" pitchFamily="2" charset="-79"/>
              </a:rPr>
              <a:t>A mini-workshop</a:t>
            </a:r>
          </a:p>
        </p:txBody>
      </p:sp>
      <p:pic>
        <p:nvPicPr>
          <p:cNvPr id="6" name="Picture 5">
            <a:extLst>
              <a:ext uri="{FF2B5EF4-FFF2-40B4-BE49-F238E27FC236}">
                <a16:creationId xmlns:a16="http://schemas.microsoft.com/office/drawing/2014/main" id="{0DD46D34-C2A9-5476-69D9-B1AC0BAA1725}"/>
              </a:ext>
            </a:extLst>
          </p:cNvPr>
          <p:cNvPicPr>
            <a:picLocks noChangeAspect="1"/>
          </p:cNvPicPr>
          <p:nvPr/>
        </p:nvPicPr>
        <p:blipFill>
          <a:blip r:embed="rId2"/>
          <a:stretch>
            <a:fillRect/>
          </a:stretch>
        </p:blipFill>
        <p:spPr>
          <a:xfrm>
            <a:off x="381000" y="5485317"/>
            <a:ext cx="4138863" cy="1343921"/>
          </a:xfrm>
          <a:prstGeom prst="rect">
            <a:avLst/>
          </a:prstGeom>
        </p:spPr>
      </p:pic>
    </p:spTree>
    <p:extLst>
      <p:ext uri="{BB962C8B-B14F-4D97-AF65-F5344CB8AC3E}">
        <p14:creationId xmlns:p14="http://schemas.microsoft.com/office/powerpoint/2010/main" val="216595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331B2D-EBDC-E051-091B-76D926399CB8}"/>
              </a:ext>
            </a:extLst>
          </p:cNvPr>
          <p:cNvGraphicFramePr/>
          <p:nvPr>
            <p:extLst>
              <p:ext uri="{D42A27DB-BD31-4B8C-83A1-F6EECF244321}">
                <p14:modId xmlns:p14="http://schemas.microsoft.com/office/powerpoint/2010/main" val="2446513670"/>
              </p:ext>
            </p:extLst>
          </p:nvPr>
        </p:nvGraphicFramePr>
        <p:xfrm>
          <a:off x="276726" y="579081"/>
          <a:ext cx="11305015" cy="569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3668F651-6EE7-C038-7168-6FF3EF2D28DB}"/>
              </a:ext>
            </a:extLst>
          </p:cNvPr>
          <p:cNvSpPr txBox="1"/>
          <p:nvPr/>
        </p:nvSpPr>
        <p:spPr>
          <a:xfrm>
            <a:off x="4861560" y="774427"/>
            <a:ext cx="6792323" cy="5309146"/>
          </a:xfrm>
          <a:prstGeom prst="rect">
            <a:avLst/>
          </a:prstGeom>
        </p:spPr>
        <p:txBody>
          <a:bodyPr wrap="square" lIns="0" tIns="0" rIns="0" bIns="0" rtlCol="0" anchor="t">
            <a:spAutoFit/>
          </a:bodyPr>
          <a:lstStyle/>
          <a:p>
            <a:pPr algn="ctr">
              <a:lnSpc>
                <a:spcPts val="4209"/>
              </a:lnSpc>
            </a:pPr>
            <a:r>
              <a:rPr lang="en-US" sz="2000" dirty="0">
                <a:latin typeface="Glacial Indifference"/>
              </a:rPr>
              <a:t>“The systemic subordination of members of targeted racial groups who have relatively little social power …</a:t>
            </a:r>
          </a:p>
          <a:p>
            <a:pPr algn="ctr">
              <a:lnSpc>
                <a:spcPts val="4209"/>
              </a:lnSpc>
            </a:pPr>
            <a:endParaRPr lang="en-US" sz="2000" dirty="0">
              <a:latin typeface="Glacial Indifference"/>
            </a:endParaRPr>
          </a:p>
          <a:p>
            <a:pPr algn="ctr">
              <a:lnSpc>
                <a:spcPts val="4209"/>
              </a:lnSpc>
            </a:pPr>
            <a:r>
              <a:rPr lang="en-US" sz="2000" dirty="0">
                <a:latin typeface="Glacial Indifference"/>
              </a:rPr>
              <a:t>by the members of the agent racial group who have relatively more social power... </a:t>
            </a:r>
          </a:p>
          <a:p>
            <a:pPr algn="ctr">
              <a:lnSpc>
                <a:spcPts val="4209"/>
              </a:lnSpc>
            </a:pPr>
            <a:endParaRPr lang="en-US" sz="2000" dirty="0">
              <a:latin typeface="Glacial Indifference"/>
            </a:endParaRPr>
          </a:p>
          <a:p>
            <a:pPr algn="ctr">
              <a:lnSpc>
                <a:spcPts val="4209"/>
              </a:lnSpc>
            </a:pPr>
            <a:r>
              <a:rPr lang="en-US" sz="2000" dirty="0">
                <a:latin typeface="Glacial Indifference"/>
              </a:rPr>
              <a:t>This subordination is supported by the actions of individuals, cultural norms and values, and the institutional structures and practices of society.” (p. 88-89)​</a:t>
            </a:r>
          </a:p>
          <a:p>
            <a:pPr algn="ctr">
              <a:lnSpc>
                <a:spcPts val="3617"/>
              </a:lnSpc>
            </a:pPr>
            <a:endParaRPr lang="en-US" sz="3288" dirty="0">
              <a:solidFill>
                <a:srgbClr val="000000"/>
              </a:solidFill>
              <a:latin typeface="Glacial Indifference"/>
            </a:endParaRPr>
          </a:p>
        </p:txBody>
      </p:sp>
      <p:sp>
        <p:nvSpPr>
          <p:cNvPr id="3" name="TextBox 6">
            <a:extLst>
              <a:ext uri="{FF2B5EF4-FFF2-40B4-BE49-F238E27FC236}">
                <a16:creationId xmlns:a16="http://schemas.microsoft.com/office/drawing/2014/main" id="{F56DDA09-6015-F201-DE38-EC84A9C39DBC}"/>
              </a:ext>
            </a:extLst>
          </p:cNvPr>
          <p:cNvSpPr txBox="1"/>
          <p:nvPr/>
        </p:nvSpPr>
        <p:spPr>
          <a:xfrm>
            <a:off x="201386" y="6216104"/>
            <a:ext cx="7583714" cy="573683"/>
          </a:xfrm>
          <a:prstGeom prst="rect">
            <a:avLst/>
          </a:prstGeom>
        </p:spPr>
        <p:txBody>
          <a:bodyPr wrap="square" lIns="0" tIns="0" rIns="0" bIns="0" rtlCol="0" anchor="t">
            <a:spAutoFit/>
          </a:bodyPr>
          <a:lstStyle/>
          <a:p>
            <a:pPr>
              <a:lnSpc>
                <a:spcPts val="2420"/>
              </a:lnSpc>
            </a:pPr>
            <a:r>
              <a:rPr lang="en-US" sz="1200" dirty="0">
                <a:latin typeface="Glacial Indifference"/>
              </a:rPr>
              <a:t>Source: </a:t>
            </a:r>
            <a:r>
              <a:rPr lang="en-US" sz="1200" dirty="0" err="1">
                <a:latin typeface="Glacial Indifference"/>
              </a:rPr>
              <a:t>Wijeysinghe</a:t>
            </a:r>
            <a:r>
              <a:rPr lang="en-US" sz="1200" dirty="0">
                <a:latin typeface="Glacial Indifference"/>
              </a:rPr>
              <a:t>, C. L., Griffin, P, and Love, B. (1997). Racism Curriculum Design. In M. Adams, L. A. Bell, &amp; P. Griffin (Eds.), Teaching for diversity and social justice: A sourcebook (pp. 82-109). New York: Routledge.</a:t>
            </a:r>
          </a:p>
        </p:txBody>
      </p:sp>
      <p:sp>
        <p:nvSpPr>
          <p:cNvPr id="4" name="TextBox 3">
            <a:extLst>
              <a:ext uri="{FF2B5EF4-FFF2-40B4-BE49-F238E27FC236}">
                <a16:creationId xmlns:a16="http://schemas.microsoft.com/office/drawing/2014/main" id="{04623D25-263C-77CE-17FA-BE679AAD4EA0}"/>
              </a:ext>
            </a:extLst>
          </p:cNvPr>
          <p:cNvSpPr txBox="1"/>
          <p:nvPr/>
        </p:nvSpPr>
        <p:spPr>
          <a:xfrm>
            <a:off x="0" y="297180"/>
            <a:ext cx="4382393" cy="1717008"/>
          </a:xfrm>
          <a:prstGeom prst="rect">
            <a:avLst/>
          </a:prstGeom>
        </p:spPr>
        <p:txBody>
          <a:bodyPr lIns="0" tIns="0" rIns="0" bIns="0" rtlCol="0" anchor="t">
            <a:spAutoFit/>
          </a:bodyPr>
          <a:lstStyle/>
          <a:p>
            <a:pPr algn="ctr">
              <a:lnSpc>
                <a:spcPts val="7000"/>
              </a:lnSpc>
            </a:pPr>
            <a:r>
              <a:rPr lang="en-US" sz="5000" dirty="0">
                <a:latin typeface="HP Simplified"/>
              </a:rPr>
              <a:t>Defining Racism</a:t>
            </a:r>
          </a:p>
        </p:txBody>
      </p:sp>
    </p:spTree>
    <p:extLst>
      <p:ext uri="{BB962C8B-B14F-4D97-AF65-F5344CB8AC3E}">
        <p14:creationId xmlns:p14="http://schemas.microsoft.com/office/powerpoint/2010/main" val="102597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439820-4CD1-0DD2-53FB-5A02B0987724}"/>
              </a:ext>
            </a:extLst>
          </p:cNvPr>
          <p:cNvPicPr>
            <a:picLocks noChangeAspect="1"/>
          </p:cNvPicPr>
          <p:nvPr/>
        </p:nvPicPr>
        <p:blipFill rotWithShape="1">
          <a:blip r:embed="rId2"/>
          <a:srcRect t="11210"/>
          <a:stretch/>
        </p:blipFill>
        <p:spPr>
          <a:xfrm>
            <a:off x="439082" y="889000"/>
            <a:ext cx="11368454" cy="5800112"/>
          </a:xfrm>
          <a:prstGeom prst="rect">
            <a:avLst/>
          </a:prstGeom>
        </p:spPr>
      </p:pic>
      <p:sp>
        <p:nvSpPr>
          <p:cNvPr id="3" name="Rectangle 2">
            <a:extLst>
              <a:ext uri="{FF2B5EF4-FFF2-40B4-BE49-F238E27FC236}">
                <a16:creationId xmlns:a16="http://schemas.microsoft.com/office/drawing/2014/main" id="{17BCB4D3-FA6C-4AB5-648D-D8638A54D789}"/>
              </a:ext>
            </a:extLst>
          </p:cNvPr>
          <p:cNvSpPr/>
          <p:nvPr/>
        </p:nvSpPr>
        <p:spPr>
          <a:xfrm>
            <a:off x="1206500" y="5270500"/>
            <a:ext cx="1028700" cy="3175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AB1DA3FF-1FBD-6B9E-C13E-9C15683D975A}"/>
              </a:ext>
            </a:extLst>
          </p:cNvPr>
          <p:cNvSpPr txBox="1"/>
          <p:nvPr/>
        </p:nvSpPr>
        <p:spPr>
          <a:xfrm>
            <a:off x="384463" y="0"/>
            <a:ext cx="11423073" cy="790088"/>
          </a:xfrm>
          <a:prstGeom prst="rect">
            <a:avLst/>
          </a:prstGeom>
        </p:spPr>
        <p:txBody>
          <a:bodyPr wrap="square" lIns="0" tIns="0" rIns="0" bIns="0" rtlCol="0" anchor="t">
            <a:spAutoFit/>
          </a:bodyPr>
          <a:lstStyle/>
          <a:p>
            <a:pPr algn="ctr">
              <a:lnSpc>
                <a:spcPts val="7000"/>
              </a:lnSpc>
              <a:spcBef>
                <a:spcPct val="0"/>
              </a:spcBef>
            </a:pPr>
            <a:r>
              <a:rPr lang="en-US" sz="4000" dirty="0">
                <a:latin typeface="Glacial Indifference Bold"/>
              </a:rPr>
              <a:t>Levels of Racism in our Society</a:t>
            </a:r>
          </a:p>
        </p:txBody>
      </p:sp>
      <p:sp>
        <p:nvSpPr>
          <p:cNvPr id="6" name="TextBox 5">
            <a:extLst>
              <a:ext uri="{FF2B5EF4-FFF2-40B4-BE49-F238E27FC236}">
                <a16:creationId xmlns:a16="http://schemas.microsoft.com/office/drawing/2014/main" id="{F1AB67B7-7DDF-C360-0A43-B0F74C2EDA81}"/>
              </a:ext>
            </a:extLst>
          </p:cNvPr>
          <p:cNvSpPr txBox="1"/>
          <p:nvPr/>
        </p:nvSpPr>
        <p:spPr>
          <a:xfrm>
            <a:off x="622134" y="6294380"/>
            <a:ext cx="11861966" cy="369332"/>
          </a:xfrm>
          <a:prstGeom prst="rect">
            <a:avLst/>
          </a:prstGeom>
          <a:noFill/>
        </p:spPr>
        <p:txBody>
          <a:bodyPr wrap="square">
            <a:spAutoFit/>
          </a:bodyPr>
          <a:lstStyle/>
          <a:p>
            <a:r>
              <a:rPr lang="en-US" sz="1800" i="0" dirty="0">
                <a:solidFill>
                  <a:srgbClr val="000000"/>
                </a:solidFill>
                <a:effectLst/>
              </a:rPr>
              <a:t>Multicultural council of </a:t>
            </a:r>
            <a:r>
              <a:rPr lang="en-US" sz="1800" dirty="0">
                <a:solidFill>
                  <a:srgbClr val="000000"/>
                </a:solidFill>
              </a:rPr>
              <a:t>S</a:t>
            </a:r>
            <a:r>
              <a:rPr lang="en-US" sz="1800" i="0" dirty="0">
                <a:solidFill>
                  <a:srgbClr val="000000"/>
                </a:solidFill>
                <a:effectLst/>
              </a:rPr>
              <a:t>askatchewan. (n.d.). Anti-racism resources. https://mcos.ca/programs/anti-racism/resources/</a:t>
            </a:r>
            <a:endParaRPr lang="en-CA" sz="1800" dirty="0"/>
          </a:p>
        </p:txBody>
      </p:sp>
    </p:spTree>
    <p:extLst>
      <p:ext uri="{BB962C8B-B14F-4D97-AF65-F5344CB8AC3E}">
        <p14:creationId xmlns:p14="http://schemas.microsoft.com/office/powerpoint/2010/main" val="241435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03A7CD-6735-B5F4-A149-C91DFD25ACEF}"/>
              </a:ext>
            </a:extLst>
          </p:cNvPr>
          <p:cNvGraphicFramePr/>
          <p:nvPr>
            <p:extLst>
              <p:ext uri="{D42A27DB-BD31-4B8C-83A1-F6EECF244321}">
                <p14:modId xmlns:p14="http://schemas.microsoft.com/office/powerpoint/2010/main" val="455914621"/>
              </p:ext>
            </p:extLst>
          </p:nvPr>
        </p:nvGraphicFramePr>
        <p:xfrm>
          <a:off x="469827" y="1528354"/>
          <a:ext cx="11252345" cy="5170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D9F95908-130E-EE6F-6744-E9C7228619D1}"/>
              </a:ext>
            </a:extLst>
          </p:cNvPr>
          <p:cNvSpPr txBox="1">
            <a:spLocks/>
          </p:cNvSpPr>
          <p:nvPr/>
        </p:nvSpPr>
        <p:spPr>
          <a:xfrm>
            <a:off x="1572913" y="527046"/>
            <a:ext cx="10619087" cy="931819"/>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2800" dirty="0">
                <a:latin typeface="Aharoni" panose="02010803020104030203" pitchFamily="2" charset="-79"/>
                <a:cs typeface="Aharoni" panose="02010803020104030203" pitchFamily="2" charset="-79"/>
              </a:rPr>
              <a:t>How might racism manifest in the workplace?</a:t>
            </a:r>
          </a:p>
        </p:txBody>
      </p:sp>
    </p:spTree>
    <p:extLst>
      <p:ext uri="{BB962C8B-B14F-4D97-AF65-F5344CB8AC3E}">
        <p14:creationId xmlns:p14="http://schemas.microsoft.com/office/powerpoint/2010/main" val="292995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30C3FE30-6650-5E17-1F17-6EA00A10FB7D}"/>
              </a:ext>
            </a:extLst>
          </p:cNvPr>
          <p:cNvGraphicFramePr>
            <a:graphicFrameLocks/>
          </p:cNvGraphicFramePr>
          <p:nvPr>
            <p:extLst>
              <p:ext uri="{D42A27DB-BD31-4B8C-83A1-F6EECF244321}">
                <p14:modId xmlns:p14="http://schemas.microsoft.com/office/powerpoint/2010/main" val="1825805170"/>
              </p:ext>
            </p:extLst>
          </p:nvPr>
        </p:nvGraphicFramePr>
        <p:xfrm>
          <a:off x="342900" y="992438"/>
          <a:ext cx="11404600" cy="5725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B2C98EFD-22B9-BE61-3FFA-F422509BFFC2}"/>
              </a:ext>
            </a:extLst>
          </p:cNvPr>
          <p:cNvSpPr txBox="1">
            <a:spLocks/>
          </p:cNvSpPr>
          <p:nvPr/>
        </p:nvSpPr>
        <p:spPr>
          <a:xfrm>
            <a:off x="342900" y="263845"/>
            <a:ext cx="11404600" cy="728593"/>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latin typeface="Aharoni" panose="02010803020104030203" pitchFamily="2" charset="-79"/>
                <a:cs typeface="Aharoni" panose="02010803020104030203" pitchFamily="2" charset="-79"/>
              </a:rPr>
              <a:t>How to deal with racism in the workplace</a:t>
            </a:r>
            <a:endParaRPr lang="en-CA"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79898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14398DB6-9DA9-2EEA-21FE-5546D72BB6F6}"/>
              </a:ext>
            </a:extLst>
          </p:cNvPr>
          <p:cNvGraphicFramePr>
            <a:graphicFrameLocks/>
          </p:cNvGraphicFramePr>
          <p:nvPr>
            <p:extLst>
              <p:ext uri="{D42A27DB-BD31-4B8C-83A1-F6EECF244321}">
                <p14:modId xmlns:p14="http://schemas.microsoft.com/office/powerpoint/2010/main" val="3756225788"/>
              </p:ext>
            </p:extLst>
          </p:nvPr>
        </p:nvGraphicFramePr>
        <p:xfrm>
          <a:off x="424890" y="1543595"/>
          <a:ext cx="11139020" cy="504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EA9FDADD-143F-B60E-5F4F-2CE1139BC360}"/>
              </a:ext>
            </a:extLst>
          </p:cNvPr>
          <p:cNvSpPr txBox="1">
            <a:spLocks/>
          </p:cNvSpPr>
          <p:nvPr/>
        </p:nvSpPr>
        <p:spPr>
          <a:xfrm>
            <a:off x="722796" y="609599"/>
            <a:ext cx="11469204" cy="802135"/>
          </a:xfrm>
          <a:prstGeom prst="rect">
            <a:avLst/>
          </a:prstGeom>
        </p:spPr>
        <p:txBody>
          <a:bodyP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200" dirty="0">
                <a:latin typeface="Aharoni" panose="02010803020104030203" pitchFamily="2" charset="-79"/>
                <a:cs typeface="Aharoni" panose="02010803020104030203" pitchFamily="2" charset="-79"/>
              </a:rPr>
              <a:t>Addressing Racism on an Organizational Level</a:t>
            </a:r>
          </a:p>
        </p:txBody>
      </p:sp>
    </p:spTree>
    <p:extLst>
      <p:ext uri="{BB962C8B-B14F-4D97-AF65-F5344CB8AC3E}">
        <p14:creationId xmlns:p14="http://schemas.microsoft.com/office/powerpoint/2010/main" val="413995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7BDA-3EA5-9856-493B-B3661B00C8E7}"/>
              </a:ext>
            </a:extLst>
          </p:cNvPr>
          <p:cNvSpPr>
            <a:spLocks noGrp="1"/>
          </p:cNvSpPr>
          <p:nvPr>
            <p:ph type="title"/>
          </p:nvPr>
        </p:nvSpPr>
        <p:spPr>
          <a:xfrm>
            <a:off x="1030287" y="609599"/>
            <a:ext cx="10131425" cy="1456267"/>
          </a:xfrm>
        </p:spPr>
        <p:txBody>
          <a:bodyPr>
            <a:normAutofit/>
          </a:bodyPr>
          <a:lstStyle/>
          <a:p>
            <a:r>
              <a:rPr lang="en-CA" sz="4400" dirty="0"/>
              <a:t>Thank you!</a:t>
            </a:r>
          </a:p>
        </p:txBody>
      </p:sp>
      <p:pic>
        <p:nvPicPr>
          <p:cNvPr id="5" name="Content Placeholder 4">
            <a:extLst>
              <a:ext uri="{FF2B5EF4-FFF2-40B4-BE49-F238E27FC236}">
                <a16:creationId xmlns:a16="http://schemas.microsoft.com/office/drawing/2014/main" id="{EF80CFBA-1418-3DA1-0D9E-39EE8E35EF4A}"/>
              </a:ext>
            </a:extLst>
          </p:cNvPr>
          <p:cNvPicPr>
            <a:picLocks noGrp="1" noChangeAspect="1"/>
          </p:cNvPicPr>
          <p:nvPr>
            <p:ph sz="half" idx="1"/>
          </p:nvPr>
        </p:nvPicPr>
        <p:blipFill>
          <a:blip r:embed="rId2"/>
          <a:stretch>
            <a:fillRect/>
          </a:stretch>
        </p:blipFill>
        <p:spPr>
          <a:xfrm>
            <a:off x="-1" y="3721637"/>
            <a:ext cx="4494549" cy="1385353"/>
          </a:xfrm>
          <a:prstGeom prst="rect">
            <a:avLst/>
          </a:prstGeom>
        </p:spPr>
      </p:pic>
      <p:sp>
        <p:nvSpPr>
          <p:cNvPr id="4" name="Content Placeholder 3">
            <a:extLst>
              <a:ext uri="{FF2B5EF4-FFF2-40B4-BE49-F238E27FC236}">
                <a16:creationId xmlns:a16="http://schemas.microsoft.com/office/drawing/2014/main" id="{C93FCFDA-B233-5A9F-EF4A-CEACFE3A52C0}"/>
              </a:ext>
            </a:extLst>
          </p:cNvPr>
          <p:cNvSpPr>
            <a:spLocks noGrp="1"/>
          </p:cNvSpPr>
          <p:nvPr>
            <p:ph sz="half" idx="2"/>
          </p:nvPr>
        </p:nvSpPr>
        <p:spPr>
          <a:xfrm>
            <a:off x="6928760" y="572295"/>
            <a:ext cx="4995332" cy="5676106"/>
          </a:xfrm>
        </p:spPr>
        <p:txBody>
          <a:bodyPr>
            <a:normAutofit fontScale="92500" lnSpcReduction="20000"/>
          </a:bodyPr>
          <a:lstStyle/>
          <a:p>
            <a:pPr marL="0" indent="0">
              <a:lnSpc>
                <a:spcPct val="90000"/>
              </a:lnSpc>
              <a:spcAft>
                <a:spcPts val="600"/>
              </a:spcAft>
              <a:buNone/>
            </a:pPr>
            <a:r>
              <a:rPr lang="en-US" sz="1800" dirty="0">
                <a:latin typeface="Glacial Indifference"/>
              </a:rPr>
              <a:t>Resources referred to in this presentation:</a:t>
            </a:r>
          </a:p>
          <a:p>
            <a:pPr>
              <a:lnSpc>
                <a:spcPct val="90000"/>
              </a:lnSpc>
              <a:spcAft>
                <a:spcPts val="600"/>
              </a:spcAft>
            </a:pPr>
            <a:endParaRPr lang="en-US" sz="1800" dirty="0">
              <a:latin typeface="Glacial Indifference"/>
            </a:endParaRPr>
          </a:p>
          <a:p>
            <a:pPr>
              <a:lnSpc>
                <a:spcPct val="90000"/>
              </a:lnSpc>
              <a:spcAft>
                <a:spcPts val="600"/>
              </a:spcAft>
            </a:pPr>
            <a:r>
              <a:rPr lang="en-US" sz="1800" b="1" i="0" u="none" strike="noStrike" dirty="0">
                <a:effectLst/>
                <a:latin typeface="+mn-lt"/>
                <a:hlinkClick r:id="rId3">
                  <a:extLst>
                    <a:ext uri="{A12FA001-AC4F-418D-AE19-62706E023703}">
                      <ahyp:hlinkClr xmlns:ahyp="http://schemas.microsoft.com/office/drawing/2018/hyperlinkcolor" val="tx"/>
                    </a:ext>
                  </a:extLst>
                </a:hlinkClick>
              </a:rPr>
              <a:t>Margaret Kovach </a:t>
            </a:r>
            <a:r>
              <a:rPr lang="en-US" sz="1800" b="1" i="0" u="none" strike="noStrike" dirty="0">
                <a:effectLst/>
                <a:latin typeface="+mn-lt"/>
              </a:rPr>
              <a:t>(2013)</a:t>
            </a:r>
            <a:br>
              <a:rPr lang="en-US" sz="1800" b="1" i="0" u="none" strike="noStrike" dirty="0">
                <a:effectLst/>
                <a:latin typeface="+mn-lt"/>
              </a:rPr>
            </a:br>
            <a:r>
              <a:rPr lang="en-US" sz="1800" b="1" i="0" dirty="0">
                <a:effectLst/>
                <a:latin typeface="+mn-lt"/>
              </a:rPr>
              <a:t>Treaties, Truths and Transgressive Pedagogies: Re-Imagining Indigenous Presence in the Classroom</a:t>
            </a:r>
            <a:endParaRPr lang="en-CA" dirty="0"/>
          </a:p>
          <a:p>
            <a:pPr>
              <a:lnSpc>
                <a:spcPct val="90000"/>
              </a:lnSpc>
              <a:spcAft>
                <a:spcPts val="600"/>
              </a:spcAft>
            </a:pPr>
            <a:endParaRPr lang="en-US" sz="1800" dirty="0">
              <a:latin typeface="Glacial Indifference"/>
            </a:endParaRPr>
          </a:p>
          <a:p>
            <a:pPr>
              <a:lnSpc>
                <a:spcPct val="90000"/>
              </a:lnSpc>
              <a:spcAft>
                <a:spcPts val="600"/>
              </a:spcAft>
            </a:pPr>
            <a:r>
              <a:rPr lang="en-US" sz="1800" dirty="0" err="1">
                <a:latin typeface="Glacial Indifference"/>
              </a:rPr>
              <a:t>Wijeysinghe</a:t>
            </a:r>
            <a:r>
              <a:rPr lang="en-US" sz="1800" dirty="0">
                <a:latin typeface="Glacial Indifference"/>
              </a:rPr>
              <a:t>, C. L., Griffin, P, and Love, B. (1997). Racism Curriculum Design. In M. Adams, L. A. Bell, &amp; P. Griffin (Eds.), Teaching for diversity and social justice: A sourcebook (pp. 82-109). New York: Routledge.</a:t>
            </a:r>
          </a:p>
          <a:p>
            <a:pPr>
              <a:lnSpc>
                <a:spcPct val="90000"/>
              </a:lnSpc>
              <a:spcAft>
                <a:spcPts val="600"/>
              </a:spcAft>
            </a:pPr>
            <a:endParaRPr lang="en-US" sz="1800" i="0" dirty="0">
              <a:effectLst/>
            </a:endParaRPr>
          </a:p>
          <a:p>
            <a:pPr>
              <a:lnSpc>
                <a:spcPct val="90000"/>
              </a:lnSpc>
              <a:spcAft>
                <a:spcPts val="600"/>
              </a:spcAft>
            </a:pPr>
            <a:r>
              <a:rPr lang="en-US" sz="1800" i="0" dirty="0">
                <a:effectLst/>
              </a:rPr>
              <a:t>Multicultural council of </a:t>
            </a:r>
            <a:r>
              <a:rPr lang="en-US" sz="1800" dirty="0"/>
              <a:t>S</a:t>
            </a:r>
            <a:r>
              <a:rPr lang="en-US" sz="1800" i="0" dirty="0">
                <a:effectLst/>
              </a:rPr>
              <a:t>askatchewan. (n.d.). Anti-racism resources. </a:t>
            </a:r>
            <a:r>
              <a:rPr lang="en-US" sz="1800" i="0" dirty="0">
                <a:effectLst/>
                <a:hlinkClick r:id="rId4"/>
              </a:rPr>
              <a:t>https://mcos.ca/programs/anti-racism/resources/</a:t>
            </a:r>
            <a:r>
              <a:rPr lang="en-US" sz="1800" i="0" dirty="0">
                <a:effectLst/>
              </a:rPr>
              <a:t> </a:t>
            </a:r>
          </a:p>
          <a:p>
            <a:pPr>
              <a:lnSpc>
                <a:spcPct val="90000"/>
              </a:lnSpc>
              <a:spcAft>
                <a:spcPts val="600"/>
              </a:spcAft>
            </a:pPr>
            <a:endParaRPr lang="en-CA" sz="1800" dirty="0"/>
          </a:p>
          <a:p>
            <a:pPr>
              <a:lnSpc>
                <a:spcPct val="90000"/>
              </a:lnSpc>
              <a:spcAft>
                <a:spcPts val="600"/>
              </a:spcAft>
            </a:pPr>
            <a:r>
              <a:rPr lang="en-US" sz="1800" dirty="0">
                <a:latin typeface="Glacial Indifference"/>
              </a:rPr>
              <a:t>Object to Subject: Three scholars on race, othering, and bearing witness. </a:t>
            </a:r>
            <a:r>
              <a:rPr lang="en-US" sz="1800" b="0" i="0" u="none" strike="noStrike" dirty="0">
                <a:solidFill>
                  <a:srgbClr val="AAF172"/>
                </a:solidFill>
                <a:effectLst/>
                <a:hlinkClick r:id="rId5">
                  <a:extLst>
                    <a:ext uri="{A12FA001-AC4F-418D-AE19-62706E023703}">
                      <ahyp:hlinkClr xmlns:ahyp="http://schemas.microsoft.com/office/drawing/2018/hyperlinkcolor" val="tx"/>
                    </a:ext>
                  </a:extLst>
                </a:hlinkClick>
              </a:rPr>
              <a:t>https://www.otheringandbelonging.org/object-subject-three-scholars-race-othering-bearing-witness/</a:t>
            </a:r>
            <a:r>
              <a:rPr lang="en-US" sz="1800" b="0" i="0" u="none" strike="noStrike" dirty="0">
                <a:effectLst/>
              </a:rPr>
              <a:t> </a:t>
            </a:r>
          </a:p>
          <a:p>
            <a:pPr>
              <a:lnSpc>
                <a:spcPct val="90000"/>
              </a:lnSpc>
              <a:spcAft>
                <a:spcPts val="600"/>
              </a:spcAft>
            </a:pPr>
            <a:endParaRPr lang="en-US" sz="1800" b="0" i="0" u="none" strike="noStrike" dirty="0">
              <a:effectLst/>
            </a:endParaRPr>
          </a:p>
          <a:p>
            <a:pPr algn="l">
              <a:lnSpc>
                <a:spcPct val="90000"/>
              </a:lnSpc>
              <a:spcAft>
                <a:spcPts val="600"/>
              </a:spcAft>
            </a:pPr>
            <a:r>
              <a:rPr lang="en-US" sz="1800" b="0" i="0" u="none" strike="noStrike" dirty="0">
                <a:effectLst/>
              </a:rPr>
              <a:t>Kendi, </a:t>
            </a:r>
            <a:r>
              <a:rPr lang="en-US" sz="1800" b="0" i="0" u="none" strike="noStrike" dirty="0" err="1">
                <a:effectLst/>
              </a:rPr>
              <a:t>Ibram</a:t>
            </a:r>
            <a:r>
              <a:rPr lang="en-US" sz="1800" b="0" i="0" u="none" strike="noStrike" dirty="0">
                <a:effectLst/>
              </a:rPr>
              <a:t>. (2019). </a:t>
            </a:r>
            <a:r>
              <a:rPr lang="en-US" sz="1800" b="0" i="1" u="none" strike="noStrike" dirty="0">
                <a:effectLst/>
              </a:rPr>
              <a:t>How to be an Antiracist.</a:t>
            </a:r>
            <a:r>
              <a:rPr lang="en-US" sz="1800" b="0" i="0" u="none" strike="noStrike" dirty="0">
                <a:effectLst/>
              </a:rPr>
              <a:t> One World Pub.</a:t>
            </a:r>
            <a:endParaRPr lang="en-US" sz="1800" dirty="0"/>
          </a:p>
          <a:p>
            <a:endParaRPr lang="en-CA" dirty="0"/>
          </a:p>
        </p:txBody>
      </p:sp>
      <p:pic>
        <p:nvPicPr>
          <p:cNvPr id="6" name="Picture 5">
            <a:extLst>
              <a:ext uri="{FF2B5EF4-FFF2-40B4-BE49-F238E27FC236}">
                <a16:creationId xmlns:a16="http://schemas.microsoft.com/office/drawing/2014/main" id="{4AA03BC2-7CBF-FEAA-365F-D9F58EBAAB90}"/>
              </a:ext>
            </a:extLst>
          </p:cNvPr>
          <p:cNvPicPr>
            <a:picLocks noChangeAspect="1"/>
          </p:cNvPicPr>
          <p:nvPr/>
        </p:nvPicPr>
        <p:blipFill>
          <a:blip r:embed="rId6"/>
          <a:stretch>
            <a:fillRect/>
          </a:stretch>
        </p:blipFill>
        <p:spPr>
          <a:xfrm>
            <a:off x="0" y="5106990"/>
            <a:ext cx="4494549" cy="1751010"/>
          </a:xfrm>
          <a:prstGeom prst="rect">
            <a:avLst/>
          </a:prstGeom>
        </p:spPr>
      </p:pic>
    </p:spTree>
    <p:extLst>
      <p:ext uri="{BB962C8B-B14F-4D97-AF65-F5344CB8AC3E}">
        <p14:creationId xmlns:p14="http://schemas.microsoft.com/office/powerpoint/2010/main" val="337957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787" y="0"/>
            <a:ext cx="5609124" cy="1609685"/>
          </a:xfrm>
        </p:spPr>
        <p:txBody>
          <a:bodyPr>
            <a:normAutofit/>
          </a:bodyPr>
          <a:lstStyle/>
          <a:p>
            <a:pPr algn="l"/>
            <a:r>
              <a:rPr lang="en-US" sz="4000" dirty="0"/>
              <a:t>Land Acknowledgement</a:t>
            </a:r>
          </a:p>
        </p:txBody>
      </p:sp>
      <p:sp>
        <p:nvSpPr>
          <p:cNvPr id="9" name="Freeform 5">
            <a:extLst>
              <a:ext uri="{FF2B5EF4-FFF2-40B4-BE49-F238E27FC236}">
                <a16:creationId xmlns:a16="http://schemas.microsoft.com/office/drawing/2014/main" id="{ABDB4582-44AE-4E18-8464-05E0C5731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1" name="Freeform 14">
            <a:extLst>
              <a:ext uri="{FF2B5EF4-FFF2-40B4-BE49-F238E27FC236}">
                <a16:creationId xmlns:a16="http://schemas.microsoft.com/office/drawing/2014/main" id="{834AA19D-D28C-42A8-85C3-43596A2C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027E42E-AE32-44CA-B7BB-2E81811F8D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4" name="Straight Connector 13">
              <a:extLst>
                <a:ext uri="{FF2B5EF4-FFF2-40B4-BE49-F238E27FC236}">
                  <a16:creationId xmlns:a16="http://schemas.microsoft.com/office/drawing/2014/main" id="{A088E0A1-0B30-4CCB-8A81-FE7CD95126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8875F36-1881-4C6F-AF34-61C12DCB17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FA217E-E029-463E-8F69-3C494C30F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20BA78-A2F8-4EE9-AD79-4560BBABA8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72D971-8746-4672-9ED9-022673A109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3D413D-3B8A-42F0-BFB8-2C9764FA7B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F004B3-4700-4D62-BFA8-07A2CB52E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F454BC-502F-45A5-9286-F9AAF53D9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E04F419-5713-469A-801C-416F54A349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E4635B-24F2-4032-BDD6-D07990AD4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BA8091B-8DDA-425F-AF93-023ED9F45C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56D989-2866-49C1-BE2B-5ED7B961AC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719C6D4-8B9A-4109-A7CC-A940A2C1E3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88CB7D-BD79-42A2-9200-768664CE60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B656FE-3DC8-486B-B8BB-41C7BA0142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6F6CA85-0A9C-4332-BCC1-D91463777B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EAB4D0-E390-4195-8B31-E4F17F0986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A04328-E8BF-4B6D-AC14-E9E8E29D7F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597E401-97C5-423E-919A-DFD8915BB9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7EA9F4A-CFDB-45BF-8DA2-27C8F718A8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A71F04-BE81-4FD0-B4F6-DDCDC1209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F6D7C9-41B5-4E8A-A287-14EA84A583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61FC71-51B7-4AA8-BCDA-D38F2D9AF5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F21AF5-4602-46DF-9820-4826EA4B4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9480754-0F96-4430-8DC3-979A21C428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44DF25-1482-4A14-BFC6-6C69CC9C53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7CC1AE-0A32-4E1E-896B-2A76EF57B1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1A70B7F-5ACA-407B-B645-525A6D3213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632EC0-D4CC-4E06-A467-B0DF2F2430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B4EF78-7BCD-41A0-B952-481EE0188F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AE8FAF5-4FE8-43CB-B6E8-E70FE1B35E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89096B-B47B-4B83-A584-0A6718E21B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07A979D-500D-4B4D-A74A-242888401D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7B2E235-E6D3-4488-903E-803B765F38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70A1F48-54C1-4EA4-AB1C-BF2CFE1EBD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B45E8F5-9801-48FA-9935-AF3FA51F1A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A0D9948-0529-40C1-A0EB-196656CCBD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C673E7-DE8B-4947-AD07-6B652F926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5C48DA5-6E2D-4876-98D8-497CBEB0BB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3A5FD2A-FDB5-4881-8DB9-87BC860BF9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40631C-5F57-4F40-B598-65724FB7F7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EB9ED3-7842-4EAB-B58C-757BAFCBD9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F113F6-91C1-403A-AF4E-8AD9DA1A8D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351E6F3-1156-40E6-94EB-2D804EDAE1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2BC071-E0C5-4183-9B2E-3A0D9BF78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2E7482A-2B6D-40DC-A943-86A385AE4A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9509B9-40D7-4C0E-A338-DAD440BD86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FC65A53-6D4B-4206-8A46-0F7A19469A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322A210-DF61-4EB5-AF0C-DA047452E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B482A4E-4BE7-4244-A91A-C82C8DB4E9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D0601FF-B12D-4E5B-956D-3F4EC2497BA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542652-9CA6-4B8D-BC59-2F7B20ABC0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0BA007D-9E92-4CA8-A708-6C7DD2E7BA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DD07D47-C804-4455-8309-0E7DC83AF1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73AA0B1-9C05-40F8-85B8-E805227867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5BA57D4-7DE3-4704-8C13-FBC3A75B08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6582B0D-575F-41A0-975E-60E6754A0F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A2AE5EC-9F9A-436C-9454-E988EA7597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459BB45-EFAA-4138-B1E7-CF817A0989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906B09C-E123-4952-8CBB-5244CFB0DC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0E6C7E7-0039-4BD1-9DDF-E9C5222245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FDBDA5F-D32E-4611-A505-D2DE671DDB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53A6C64-6F86-48DB-9EA8-144405317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5E86FAF-C76F-40A2-ADFB-FDE12C1014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AAD2EAE-270E-44F7-A11B-0C801D86B8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F145145-8413-44DF-B42A-6084651BF1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93269C9-5835-433D-9FA0-948E33672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578E720B-02C1-486E-8358-80840FEA7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F1037A0-FF5E-4FAA-9F3F-E870FD005A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38D1A6B3-5A9D-4D3E-AB5C-9A5FEAE812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EC51D1F-69E1-4B0B-94B0-7D93FB4112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03D6CC9-C969-4591-AEDF-472DA64E57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324D973E-B86F-4AF8-8556-C52397282C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FC5213B-135A-41A5-A778-80B1630890F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0780E42-A140-4D97-9857-771BD1D391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27A0811-BE72-487B-AA54-57491FA506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3F9A93E-E149-44CA-A1FD-BE38A1C672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26B12C1-22E7-4F8F-BC20-E444596E6B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98665258-89E6-70C3-CF67-A948524A783D}"/>
              </a:ext>
            </a:extLst>
          </p:cNvPr>
          <p:cNvPicPr>
            <a:picLocks noChangeAspect="1"/>
          </p:cNvPicPr>
          <p:nvPr/>
        </p:nvPicPr>
        <p:blipFill>
          <a:blip r:embed="rId3"/>
          <a:stretch>
            <a:fillRect/>
          </a:stretch>
        </p:blipFill>
        <p:spPr>
          <a:xfrm>
            <a:off x="7355001" y="1957962"/>
            <a:ext cx="3686910" cy="4154263"/>
          </a:xfrm>
          <a:prstGeom prst="rect">
            <a:avLst/>
          </a:prstGeom>
        </p:spPr>
      </p:pic>
      <p:sp>
        <p:nvSpPr>
          <p:cNvPr id="6" name="TextBox 5">
            <a:extLst>
              <a:ext uri="{FF2B5EF4-FFF2-40B4-BE49-F238E27FC236}">
                <a16:creationId xmlns:a16="http://schemas.microsoft.com/office/drawing/2014/main" id="{E437153C-8DC3-3A49-2B33-065928316EDA}"/>
              </a:ext>
            </a:extLst>
          </p:cNvPr>
          <p:cNvSpPr txBox="1"/>
          <p:nvPr/>
        </p:nvSpPr>
        <p:spPr>
          <a:xfrm>
            <a:off x="104807" y="1731122"/>
            <a:ext cx="5832529" cy="4401205"/>
          </a:xfrm>
          <a:prstGeom prst="rect">
            <a:avLst/>
          </a:prstGeom>
          <a:noFill/>
        </p:spPr>
        <p:txBody>
          <a:bodyPr wrap="square">
            <a:spAutoFit/>
          </a:bodyPr>
          <a:lstStyle/>
          <a:p>
            <a:pPr algn="l"/>
            <a:r>
              <a:rPr lang="en-US" sz="2000" dirty="0">
                <a:latin typeface="Abadi" panose="020B0604020104020204" pitchFamily="34" charset="0"/>
                <a:cs typeface="Angsana New" panose="020B0502040204020203" pitchFamily="18" charset="-34"/>
              </a:rPr>
              <a:t>As we gather today, we would like to acknowledge the land upon which we work.</a:t>
            </a:r>
          </a:p>
          <a:p>
            <a:pPr algn="l"/>
            <a:r>
              <a:rPr lang="en-US" sz="2000" dirty="0">
                <a:latin typeface="Abadi" panose="020B0604020104020204" pitchFamily="34" charset="0"/>
                <a:cs typeface="Angsana New" panose="020B0502040204020203" pitchFamily="18" charset="-34"/>
              </a:rPr>
              <a:t>SIA is located upon Treaty 6 territory, homelands of the Nehiyawak, Nahkawe, Dakota, Lakota, </a:t>
            </a:r>
            <a:r>
              <a:rPr lang="en-US" sz="2000" dirty="0" err="1">
                <a:latin typeface="Abadi" panose="020B0604020104020204" pitchFamily="34" charset="0"/>
                <a:cs typeface="Angsana New" panose="020B0502040204020203" pitchFamily="18" charset="-34"/>
              </a:rPr>
              <a:t>Nakoda</a:t>
            </a:r>
            <a:r>
              <a:rPr lang="en-US" sz="2000" dirty="0">
                <a:latin typeface="Abadi" panose="020B0604020104020204" pitchFamily="34" charset="0"/>
                <a:cs typeface="Angsana New" panose="020B0502040204020203" pitchFamily="18" charset="-34"/>
              </a:rPr>
              <a:t>, Dene, and </a:t>
            </a:r>
            <a:r>
              <a:rPr lang="en-US" sz="2000" dirty="0" err="1">
                <a:latin typeface="Abadi" panose="020B0604020104020204" pitchFamily="34" charset="0"/>
                <a:cs typeface="Angsana New" panose="020B0502040204020203" pitchFamily="18" charset="-34"/>
              </a:rPr>
              <a:t>Mé</a:t>
            </a:r>
            <a:r>
              <a:rPr lang="en-CA" sz="2000" dirty="0">
                <a:latin typeface="Abadi" panose="020B0604020104020204" pitchFamily="34" charset="0"/>
                <a:cs typeface="Angsana New" panose="020B0502040204020203" pitchFamily="18" charset="-34"/>
              </a:rPr>
              <a:t>tis.</a:t>
            </a:r>
            <a:r>
              <a:rPr lang="en-US" sz="2000" dirty="0">
                <a:latin typeface="Abadi" panose="020B0604020104020204" pitchFamily="34" charset="0"/>
                <a:cs typeface="Angsana New" panose="020B0502040204020203" pitchFamily="18" charset="-34"/>
              </a:rPr>
              <a:t> </a:t>
            </a:r>
          </a:p>
          <a:p>
            <a:pPr algn="l"/>
            <a:endParaRPr lang="en-US" sz="2000" dirty="0">
              <a:latin typeface="Abadi" panose="020B0604020104020204" pitchFamily="34" charset="0"/>
              <a:cs typeface="Angsana New" panose="020B0502040204020203" pitchFamily="18" charset="-34"/>
            </a:endParaRPr>
          </a:p>
          <a:p>
            <a:pPr algn="l"/>
            <a:r>
              <a:rPr lang="en-US" sz="2000" dirty="0">
                <a:latin typeface="Abadi" panose="020B0604020104020204" pitchFamily="34" charset="0"/>
                <a:cs typeface="Angsana New" panose="020B0502040204020203" pitchFamily="18" charset="-34"/>
              </a:rPr>
              <a:t>As we do our work today, we aim to develop deeper understandings of ourselves, our relationships to one another, and our complex connections the history of this land. </a:t>
            </a:r>
          </a:p>
          <a:p>
            <a:pPr algn="l"/>
            <a:endParaRPr lang="en-US" sz="2000" dirty="0">
              <a:latin typeface="Abadi" panose="020B0604020104020204" pitchFamily="34" charset="0"/>
              <a:cs typeface="Angsana New" panose="020B0502040204020203" pitchFamily="18" charset="-34"/>
            </a:endParaRPr>
          </a:p>
          <a:p>
            <a:pPr algn="l"/>
            <a:r>
              <a:rPr lang="en-US" sz="2000" dirty="0">
                <a:latin typeface="Abadi" panose="020B0604020104020204" pitchFamily="34" charset="0"/>
                <a:cs typeface="Angsana New" panose="020B0502040204020203" pitchFamily="18" charset="-34"/>
              </a:rPr>
              <a:t>We recognize that we are all treaty people, and that we must reflect daily to pursue growth and act in the Spirit of Reconciliation.</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CDF-BA0D-59C2-2B3F-35802F5C17FB}"/>
              </a:ext>
            </a:extLst>
          </p:cNvPr>
          <p:cNvSpPr>
            <a:spLocks noGrp="1"/>
          </p:cNvSpPr>
          <p:nvPr>
            <p:ph type="title"/>
          </p:nvPr>
        </p:nvSpPr>
        <p:spPr/>
        <p:txBody>
          <a:bodyPr/>
          <a:lstStyle/>
          <a:p>
            <a:r>
              <a:rPr lang="en-CA" dirty="0"/>
              <a:t>Treaty is not a “thing”</a:t>
            </a:r>
          </a:p>
        </p:txBody>
      </p:sp>
      <p:sp>
        <p:nvSpPr>
          <p:cNvPr id="3" name="Content Placeholder 2">
            <a:extLst>
              <a:ext uri="{FF2B5EF4-FFF2-40B4-BE49-F238E27FC236}">
                <a16:creationId xmlns:a16="http://schemas.microsoft.com/office/drawing/2014/main" id="{8ABBB3D2-9265-627D-B00C-89C1684E58E7}"/>
              </a:ext>
            </a:extLst>
          </p:cNvPr>
          <p:cNvSpPr>
            <a:spLocks noGrp="1"/>
          </p:cNvSpPr>
          <p:nvPr>
            <p:ph idx="1"/>
          </p:nvPr>
        </p:nvSpPr>
        <p:spPr>
          <a:xfrm>
            <a:off x="685801" y="2142067"/>
            <a:ext cx="10512467" cy="3649133"/>
          </a:xfrm>
        </p:spPr>
        <p:txBody>
          <a:bodyPr/>
          <a:lstStyle/>
          <a:p>
            <a:pPr>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“Treaty marks an on-going relationship with, and including expectations and obligations from, the Crown and the original newcomers. It is not the piece of paper that was signed at the time but that the parties did smoke the pipe that lends this treaty its force of weight and thus is relationally sacred” (Kovach, 2013, p. 110-111).</a:t>
            </a:r>
          </a:p>
          <a:p>
            <a:pPr>
              <a:lnSpc>
                <a:spcPct val="107000"/>
              </a:lnSpc>
              <a:spcAft>
                <a:spcPts val="800"/>
              </a:spcAft>
            </a:pPr>
            <a:endParaRPr lang="en-CA"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“both Indigenous peoples and settlers in Canada inherit the treaty relationship with many difficulties and tensions but also possibilities rooted in respectful dialogue” (p. 115). </a:t>
            </a:r>
          </a:p>
          <a:p>
            <a:endParaRPr lang="en-CA" dirty="0"/>
          </a:p>
        </p:txBody>
      </p:sp>
      <p:sp>
        <p:nvSpPr>
          <p:cNvPr id="5" name="TextBox 4">
            <a:extLst>
              <a:ext uri="{FF2B5EF4-FFF2-40B4-BE49-F238E27FC236}">
                <a16:creationId xmlns:a16="http://schemas.microsoft.com/office/drawing/2014/main" id="{7327F918-03BF-DDA5-EE5F-16DFEE5FCCE7}"/>
              </a:ext>
            </a:extLst>
          </p:cNvPr>
          <p:cNvSpPr txBox="1"/>
          <p:nvPr/>
        </p:nvSpPr>
        <p:spPr>
          <a:xfrm>
            <a:off x="266178" y="5786735"/>
            <a:ext cx="6093912" cy="923330"/>
          </a:xfrm>
          <a:prstGeom prst="rect">
            <a:avLst/>
          </a:prstGeom>
          <a:noFill/>
        </p:spPr>
        <p:txBody>
          <a:bodyPr wrap="square">
            <a:spAutoFit/>
          </a:bodyPr>
          <a:lstStyle/>
          <a:p>
            <a:r>
              <a:rPr lang="en-US" sz="1800" b="1" i="0" u="none" strike="noStrike" dirty="0">
                <a:effectLst/>
                <a:latin typeface="+mn-lt"/>
                <a:hlinkClick r:id="rId2">
                  <a:extLst>
                    <a:ext uri="{A12FA001-AC4F-418D-AE19-62706E023703}">
                      <ahyp:hlinkClr xmlns:ahyp="http://schemas.microsoft.com/office/drawing/2018/hyperlinkcolor" val="tx"/>
                    </a:ext>
                  </a:extLst>
                </a:hlinkClick>
              </a:rPr>
              <a:t>Margaret Kovach </a:t>
            </a:r>
            <a:r>
              <a:rPr lang="en-US" sz="1800" b="1" i="0" u="none" strike="noStrike" dirty="0">
                <a:effectLst/>
                <a:latin typeface="+mn-lt"/>
              </a:rPr>
              <a:t>(2013)</a:t>
            </a:r>
            <a:br>
              <a:rPr lang="en-US" sz="1800" b="1" i="0" u="none" strike="noStrike" dirty="0">
                <a:effectLst/>
                <a:latin typeface="+mn-lt"/>
              </a:rPr>
            </a:br>
            <a:r>
              <a:rPr lang="en-US" sz="1800" b="1" i="0" dirty="0">
                <a:effectLst/>
                <a:latin typeface="+mn-lt"/>
              </a:rPr>
              <a:t>Treaties, Truths and Transgressive Pedagogies: Re-Imagining Indigenous Presence in the Classroom</a:t>
            </a:r>
            <a:endParaRPr lang="en-CA" dirty="0"/>
          </a:p>
        </p:txBody>
      </p:sp>
    </p:spTree>
    <p:extLst>
      <p:ext uri="{BB962C8B-B14F-4D97-AF65-F5344CB8AC3E}">
        <p14:creationId xmlns:p14="http://schemas.microsoft.com/office/powerpoint/2010/main" val="424481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030E8D-3825-4C70-ADBA-EFB46B910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B33A47B-F281-CBE1-FEF7-415CAB3959B0}"/>
              </a:ext>
            </a:extLst>
          </p:cNvPr>
          <p:cNvSpPr>
            <a:spLocks noGrp="1"/>
          </p:cNvSpPr>
          <p:nvPr>
            <p:ph type="title"/>
          </p:nvPr>
        </p:nvSpPr>
        <p:spPr>
          <a:xfrm>
            <a:off x="685801" y="609600"/>
            <a:ext cx="10131425" cy="1456267"/>
          </a:xfrm>
        </p:spPr>
        <p:txBody>
          <a:bodyPr vert="horz" lIns="91440" tIns="45720" rIns="91440" bIns="45720" rtlCol="0" anchor="ctr">
            <a:normAutofit/>
          </a:bodyPr>
          <a:lstStyle/>
          <a:p>
            <a:r>
              <a:rPr lang="en-US" b="1" u="sng" dirty="0"/>
              <a:t>Ice Breaker</a:t>
            </a:r>
          </a:p>
        </p:txBody>
      </p:sp>
      <p:graphicFrame>
        <p:nvGraphicFramePr>
          <p:cNvPr id="7" name="Content Placeholder 3">
            <a:extLst>
              <a:ext uri="{FF2B5EF4-FFF2-40B4-BE49-F238E27FC236}">
                <a16:creationId xmlns:a16="http://schemas.microsoft.com/office/drawing/2014/main" id="{686BFC35-1205-9510-3F37-1DE18E569BF0}"/>
              </a:ext>
            </a:extLst>
          </p:cNvPr>
          <p:cNvGraphicFramePr>
            <a:graphicFrameLocks noGrp="1"/>
          </p:cNvGraphicFramePr>
          <p:nvPr>
            <p:ph sz="half" idx="2"/>
            <p:extLst>
              <p:ext uri="{D42A27DB-BD31-4B8C-83A1-F6EECF244321}">
                <p14:modId xmlns:p14="http://schemas.microsoft.com/office/powerpoint/2010/main" val="2867579700"/>
              </p:ext>
            </p:extLst>
          </p:nvPr>
        </p:nvGraphicFramePr>
        <p:xfrm>
          <a:off x="685800" y="2406400"/>
          <a:ext cx="10131425" cy="3384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5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CE9485B-45A2-BC07-D205-95E00D8A9F39}"/>
              </a:ext>
            </a:extLst>
          </p:cNvPr>
          <p:cNvGraphicFramePr/>
          <p:nvPr>
            <p:extLst>
              <p:ext uri="{D42A27DB-BD31-4B8C-83A1-F6EECF244321}">
                <p14:modId xmlns:p14="http://schemas.microsoft.com/office/powerpoint/2010/main" val="798041546"/>
              </p:ext>
            </p:extLst>
          </p:nvPr>
        </p:nvGraphicFramePr>
        <p:xfrm>
          <a:off x="-1182324" y="162104"/>
          <a:ext cx="9980635" cy="6484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Thought with solid fill">
            <a:extLst>
              <a:ext uri="{FF2B5EF4-FFF2-40B4-BE49-F238E27FC236}">
                <a16:creationId xmlns:a16="http://schemas.microsoft.com/office/drawing/2014/main" id="{AD4C00FF-A46C-B33D-30C0-9412C61EC9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7177413" y="1154642"/>
            <a:ext cx="3858015" cy="365395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Tree>
    <p:extLst>
      <p:ext uri="{BB962C8B-B14F-4D97-AF65-F5344CB8AC3E}">
        <p14:creationId xmlns:p14="http://schemas.microsoft.com/office/powerpoint/2010/main" val="252212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DEEEA-6AD7-EA21-CB1E-0BD1C4CBD0CB}"/>
              </a:ext>
            </a:extLst>
          </p:cNvPr>
          <p:cNvSpPr>
            <a:spLocks noGrp="1"/>
          </p:cNvSpPr>
          <p:nvPr>
            <p:ph type="title"/>
          </p:nvPr>
        </p:nvSpPr>
        <p:spPr/>
        <p:txBody>
          <a:bodyPr/>
          <a:lstStyle/>
          <a:p>
            <a:r>
              <a:rPr lang="en-CA" dirty="0"/>
              <a:t>Consequences of othering</a:t>
            </a:r>
          </a:p>
        </p:txBody>
      </p:sp>
      <p:sp>
        <p:nvSpPr>
          <p:cNvPr id="3" name="Content Placeholder 2">
            <a:extLst>
              <a:ext uri="{FF2B5EF4-FFF2-40B4-BE49-F238E27FC236}">
                <a16:creationId xmlns:a16="http://schemas.microsoft.com/office/drawing/2014/main" id="{D7862E6E-8D34-545B-5CB0-FAB21726FEC8}"/>
              </a:ext>
            </a:extLst>
          </p:cNvPr>
          <p:cNvSpPr>
            <a:spLocks noGrp="1"/>
          </p:cNvSpPr>
          <p:nvPr>
            <p:ph sz="half" idx="1"/>
          </p:nvPr>
        </p:nvSpPr>
        <p:spPr>
          <a:xfrm>
            <a:off x="685801" y="1858433"/>
            <a:ext cx="4995334" cy="3649134"/>
          </a:xfrm>
        </p:spPr>
        <p:txBody>
          <a:bodyPr/>
          <a:lstStyle/>
          <a:p>
            <a:r>
              <a:rPr lang="en-CA" dirty="0"/>
              <a:t>Individual Level:</a:t>
            </a:r>
          </a:p>
          <a:p>
            <a:pPr lvl="1"/>
            <a:r>
              <a:rPr lang="en-CA" dirty="0"/>
              <a:t>Can contribute to the formation of prejudices against people and groups, and objectifying of other people can lead to inhumane treatment becoming normalized or acceptable</a:t>
            </a:r>
          </a:p>
          <a:p>
            <a:r>
              <a:rPr lang="en-CA" dirty="0"/>
              <a:t>Larger Scale:</a:t>
            </a:r>
          </a:p>
          <a:p>
            <a:pPr lvl="1"/>
            <a:r>
              <a:rPr lang="en-CA" dirty="0"/>
              <a:t>Othering can lead to </a:t>
            </a:r>
            <a:r>
              <a:rPr lang="en-CA" u="sng" dirty="0"/>
              <a:t>dehumanization</a:t>
            </a:r>
            <a:r>
              <a:rPr lang="en-CA" dirty="0"/>
              <a:t> of groups of people, which can lead to exploitation and greater harms such as genocide</a:t>
            </a:r>
          </a:p>
        </p:txBody>
      </p:sp>
      <p:sp>
        <p:nvSpPr>
          <p:cNvPr id="4" name="Content Placeholder 3">
            <a:extLst>
              <a:ext uri="{FF2B5EF4-FFF2-40B4-BE49-F238E27FC236}">
                <a16:creationId xmlns:a16="http://schemas.microsoft.com/office/drawing/2014/main" id="{AB603F98-5454-AC1E-A156-03C3D9E4817A}"/>
              </a:ext>
            </a:extLst>
          </p:cNvPr>
          <p:cNvSpPr>
            <a:spLocks noGrp="1"/>
          </p:cNvSpPr>
          <p:nvPr>
            <p:ph sz="half" idx="2"/>
          </p:nvPr>
        </p:nvSpPr>
        <p:spPr/>
        <p:txBody>
          <a:bodyPr/>
          <a:lstStyle/>
          <a:p>
            <a:r>
              <a:rPr lang="en-CA" dirty="0"/>
              <a:t>Inequality:</a:t>
            </a:r>
          </a:p>
          <a:p>
            <a:pPr lvl="1"/>
            <a:r>
              <a:rPr lang="en-CA" dirty="0"/>
              <a:t>Othering perpetuates a hierarchy between groups of peoples, resulting in differential treatment and gaps in access to certain social benefits</a:t>
            </a:r>
          </a:p>
          <a:p>
            <a:r>
              <a:rPr lang="en-CA" dirty="0"/>
              <a:t>Under-recognition</a:t>
            </a:r>
          </a:p>
          <a:p>
            <a:pPr lvl="1"/>
            <a:r>
              <a:rPr lang="en-CA" dirty="0"/>
              <a:t>While certain expressions of othering such as racism or ethnocentrism are well recognized, the broader impacts of othering are widely understudied. </a:t>
            </a:r>
          </a:p>
          <a:p>
            <a:endParaRPr lang="en-CA" dirty="0"/>
          </a:p>
        </p:txBody>
      </p:sp>
      <p:sp>
        <p:nvSpPr>
          <p:cNvPr id="6" name="TextBox 5">
            <a:extLst>
              <a:ext uri="{FF2B5EF4-FFF2-40B4-BE49-F238E27FC236}">
                <a16:creationId xmlns:a16="http://schemas.microsoft.com/office/drawing/2014/main" id="{0B6947C5-7A81-0780-D57E-39AFBC03D3A5}"/>
              </a:ext>
            </a:extLst>
          </p:cNvPr>
          <p:cNvSpPr txBox="1"/>
          <p:nvPr/>
        </p:nvSpPr>
        <p:spPr>
          <a:xfrm>
            <a:off x="41801" y="5940826"/>
            <a:ext cx="11560187" cy="917174"/>
          </a:xfrm>
          <a:prstGeom prst="rect">
            <a:avLst/>
          </a:prstGeom>
          <a:noFill/>
        </p:spPr>
        <p:txBody>
          <a:bodyPr wrap="square">
            <a:spAutoFit/>
          </a:bodyPr>
          <a:lstStyle/>
          <a:p>
            <a:pPr>
              <a:lnSpc>
                <a:spcPct val="90000"/>
              </a:lnSpc>
              <a:spcAft>
                <a:spcPts val="600"/>
              </a:spcAft>
            </a:pPr>
            <a:endParaRPr lang="en-CA" sz="1800" dirty="0"/>
          </a:p>
          <a:p>
            <a:pPr>
              <a:lnSpc>
                <a:spcPct val="90000"/>
              </a:lnSpc>
              <a:spcAft>
                <a:spcPts val="600"/>
              </a:spcAft>
            </a:pPr>
            <a:r>
              <a:rPr lang="en-US" sz="1800" dirty="0">
                <a:latin typeface="Glacial Indifference"/>
              </a:rPr>
              <a:t>Object to Subject: Three scholars on race, othering, and bearing witness. </a:t>
            </a:r>
            <a:r>
              <a:rPr lang="en-US" sz="1800" b="0" i="0" u="none" strike="noStrike" dirty="0">
                <a:solidFill>
                  <a:srgbClr val="AAF172"/>
                </a:solidFill>
                <a:effectLst/>
                <a:hlinkClick r:id="rId2">
                  <a:extLst>
                    <a:ext uri="{A12FA001-AC4F-418D-AE19-62706E023703}">
                      <ahyp:hlinkClr xmlns:ahyp="http://schemas.microsoft.com/office/drawing/2018/hyperlinkcolor" val="tx"/>
                    </a:ext>
                  </a:extLst>
                </a:hlinkClick>
              </a:rPr>
              <a:t>https://www.otheringandbelonging.org/object-subject-three-scholars-race-othering-bearing-witness/</a:t>
            </a:r>
            <a:r>
              <a:rPr lang="en-US" sz="1800" b="0" i="0" u="none" strike="noStrike" dirty="0">
                <a:effectLst/>
              </a:rPr>
              <a:t> </a:t>
            </a:r>
          </a:p>
        </p:txBody>
      </p:sp>
    </p:spTree>
    <p:extLst>
      <p:ext uri="{BB962C8B-B14F-4D97-AF65-F5344CB8AC3E}">
        <p14:creationId xmlns:p14="http://schemas.microsoft.com/office/powerpoint/2010/main" val="211919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5F83F-77D1-6710-D840-AD8AE1B161DA}"/>
              </a:ext>
            </a:extLst>
          </p:cNvPr>
          <p:cNvSpPr>
            <a:spLocks noGrp="1"/>
          </p:cNvSpPr>
          <p:nvPr>
            <p:ph type="title"/>
          </p:nvPr>
        </p:nvSpPr>
        <p:spPr/>
        <p:txBody>
          <a:bodyPr/>
          <a:lstStyle/>
          <a:p>
            <a:r>
              <a:rPr lang="en-CA" dirty="0"/>
              <a:t>How do biases feed into othering?</a:t>
            </a:r>
          </a:p>
        </p:txBody>
      </p:sp>
      <p:sp>
        <p:nvSpPr>
          <p:cNvPr id="3" name="Content Placeholder 2">
            <a:extLst>
              <a:ext uri="{FF2B5EF4-FFF2-40B4-BE49-F238E27FC236}">
                <a16:creationId xmlns:a16="http://schemas.microsoft.com/office/drawing/2014/main" id="{7619B201-6178-D682-63DC-FE25E29C41DD}"/>
              </a:ext>
            </a:extLst>
          </p:cNvPr>
          <p:cNvSpPr>
            <a:spLocks noGrp="1"/>
          </p:cNvSpPr>
          <p:nvPr>
            <p:ph sz="half" idx="1"/>
          </p:nvPr>
        </p:nvSpPr>
        <p:spPr/>
        <p:txBody>
          <a:bodyPr/>
          <a:lstStyle/>
          <a:p>
            <a:pPr>
              <a:lnSpc>
                <a:spcPct val="90000"/>
              </a:lnSpc>
              <a:spcAft>
                <a:spcPts val="600"/>
              </a:spcAft>
            </a:pPr>
            <a:r>
              <a:rPr lang="en-US" sz="1800" dirty="0"/>
              <a:t>Social constructs inform our biases during our socialization as children.</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Bias is when someone has an idea about how something “should” work, or a preference for some option over another. </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Biases are natural. We all have them. They often persist in adulthood because of </a:t>
            </a:r>
            <a:r>
              <a:rPr lang="en-US" sz="1800" u="sng" dirty="0"/>
              <a:t>heuristics.</a:t>
            </a:r>
          </a:p>
          <a:p>
            <a:pPr indent="-228600">
              <a:lnSpc>
                <a:spcPct val="90000"/>
              </a:lnSpc>
              <a:spcAft>
                <a:spcPts val="600"/>
              </a:spcAft>
              <a:buFont typeface="Arial" panose="020B0604020202020204" pitchFamily="34" charset="0"/>
              <a:buChar char="•"/>
            </a:pPr>
            <a:endParaRPr lang="en-US" sz="1800" u="sng" dirty="0"/>
          </a:p>
          <a:p>
            <a:pPr indent="-228600">
              <a:lnSpc>
                <a:spcPct val="90000"/>
              </a:lnSpc>
              <a:spcAft>
                <a:spcPts val="600"/>
              </a:spcAft>
              <a:buFont typeface="Arial" panose="020B0604020202020204" pitchFamily="34" charset="0"/>
              <a:buChar char="•"/>
            </a:pPr>
            <a:r>
              <a:rPr lang="en-US" sz="1800" dirty="0"/>
              <a:t>Biases are transmitted and learned consciously and unconsciously. </a:t>
            </a:r>
          </a:p>
          <a:p>
            <a:endParaRPr lang="en-CA" dirty="0"/>
          </a:p>
        </p:txBody>
      </p:sp>
      <p:pic>
        <p:nvPicPr>
          <p:cNvPr id="6" name="Content Placeholder 5" descr="Picnic table with solid fill">
            <a:extLst>
              <a:ext uri="{FF2B5EF4-FFF2-40B4-BE49-F238E27FC236}">
                <a16:creationId xmlns:a16="http://schemas.microsoft.com/office/drawing/2014/main" id="{D1D67478-C1A2-B5DB-0BE7-4A8700AFE0B5}"/>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573336" y="2540084"/>
            <a:ext cx="2569285" cy="2569285"/>
          </a:xfrm>
        </p:spPr>
      </p:pic>
    </p:spTree>
    <p:extLst>
      <p:ext uri="{BB962C8B-B14F-4D97-AF65-F5344CB8AC3E}">
        <p14:creationId xmlns:p14="http://schemas.microsoft.com/office/powerpoint/2010/main" val="339775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04BD19F-2CBD-8675-B17D-A751079BB236}"/>
              </a:ext>
            </a:extLst>
          </p:cNvPr>
          <p:cNvGrpSpPr/>
          <p:nvPr/>
        </p:nvGrpSpPr>
        <p:grpSpPr>
          <a:xfrm>
            <a:off x="809643" y="804900"/>
            <a:ext cx="4457700" cy="1848255"/>
            <a:chOff x="0" y="0"/>
            <a:chExt cx="9817470" cy="4114800"/>
          </a:xfrm>
        </p:grpSpPr>
        <p:grpSp>
          <p:nvGrpSpPr>
            <p:cNvPr id="3" name="Group 3">
              <a:extLst>
                <a:ext uri="{FF2B5EF4-FFF2-40B4-BE49-F238E27FC236}">
                  <a16:creationId xmlns:a16="http://schemas.microsoft.com/office/drawing/2014/main" id="{56934744-C6EF-5B42-62EE-233EAAC35DF6}"/>
                </a:ext>
              </a:extLst>
            </p:cNvPr>
            <p:cNvGrpSpPr/>
            <p:nvPr/>
          </p:nvGrpSpPr>
          <p:grpSpPr>
            <a:xfrm>
              <a:off x="1028700" y="0"/>
              <a:ext cx="8788770" cy="4114800"/>
              <a:chOff x="0" y="0"/>
              <a:chExt cx="1736053" cy="812800"/>
            </a:xfrm>
          </p:grpSpPr>
          <p:sp>
            <p:nvSpPr>
              <p:cNvPr id="8" name="Freeform 4">
                <a:extLst>
                  <a:ext uri="{FF2B5EF4-FFF2-40B4-BE49-F238E27FC236}">
                    <a16:creationId xmlns:a16="http://schemas.microsoft.com/office/drawing/2014/main" id="{564FCF3E-AC81-6B25-CEBE-B9F64B6393DA}"/>
                  </a:ext>
                </a:extLst>
              </p:cNvPr>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F5B324"/>
              </a:solidFill>
            </p:spPr>
            <p:txBody>
              <a:bodyPr/>
              <a:lstStyle/>
              <a:p>
                <a:endParaRPr lang="en-CA"/>
              </a:p>
            </p:txBody>
          </p:sp>
          <p:sp>
            <p:nvSpPr>
              <p:cNvPr id="9" name="TextBox 5">
                <a:extLst>
                  <a:ext uri="{FF2B5EF4-FFF2-40B4-BE49-F238E27FC236}">
                    <a16:creationId xmlns:a16="http://schemas.microsoft.com/office/drawing/2014/main" id="{62B302A6-9020-FD89-4483-3CEE37BB31CB}"/>
                  </a:ext>
                </a:extLst>
              </p:cNvPr>
              <p:cNvSpPr txBox="1"/>
              <p:nvPr/>
            </p:nvSpPr>
            <p:spPr>
              <a:xfrm>
                <a:off x="0" y="-57150"/>
                <a:ext cx="1736053"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4" name="Group 6">
              <a:extLst>
                <a:ext uri="{FF2B5EF4-FFF2-40B4-BE49-F238E27FC236}">
                  <a16:creationId xmlns:a16="http://schemas.microsoft.com/office/drawing/2014/main" id="{158A78E4-FB1D-9ED8-AB9B-8E068E587DCA}"/>
                </a:ext>
              </a:extLst>
            </p:cNvPr>
            <p:cNvGrpSpPr/>
            <p:nvPr/>
          </p:nvGrpSpPr>
          <p:grpSpPr>
            <a:xfrm>
              <a:off x="0" y="1028700"/>
              <a:ext cx="2057400" cy="2057400"/>
              <a:chOff x="0" y="0"/>
              <a:chExt cx="812800" cy="812800"/>
            </a:xfrm>
          </p:grpSpPr>
          <p:sp>
            <p:nvSpPr>
              <p:cNvPr id="6" name="Freeform 7">
                <a:extLst>
                  <a:ext uri="{FF2B5EF4-FFF2-40B4-BE49-F238E27FC236}">
                    <a16:creationId xmlns:a16="http://schemas.microsoft.com/office/drawing/2014/main" id="{52B257BD-E653-85A7-6D73-A24EA95FE94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2B2F"/>
              </a:solidFill>
            </p:spPr>
            <p:txBody>
              <a:bodyPr/>
              <a:lstStyle/>
              <a:p>
                <a:endParaRPr lang="en-CA"/>
              </a:p>
            </p:txBody>
          </p:sp>
          <p:sp>
            <p:nvSpPr>
              <p:cNvPr id="7" name="TextBox 8">
                <a:extLst>
                  <a:ext uri="{FF2B5EF4-FFF2-40B4-BE49-F238E27FC236}">
                    <a16:creationId xmlns:a16="http://schemas.microsoft.com/office/drawing/2014/main" id="{4FB97E28-1C83-5B4A-BBE0-51A1D0411E83}"/>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sp>
          <p:nvSpPr>
            <p:cNvPr id="5" name="Freeform 9">
              <a:extLst>
                <a:ext uri="{FF2B5EF4-FFF2-40B4-BE49-F238E27FC236}">
                  <a16:creationId xmlns:a16="http://schemas.microsoft.com/office/drawing/2014/main" id="{876FE969-1B7F-E683-7B6A-B95305ADA3BB}"/>
                </a:ext>
              </a:extLst>
            </p:cNvPr>
            <p:cNvSpPr/>
            <p:nvPr/>
          </p:nvSpPr>
          <p:spPr>
            <a:xfrm>
              <a:off x="315722" y="1503832"/>
              <a:ext cx="1425956" cy="1107137"/>
            </a:xfrm>
            <a:custGeom>
              <a:avLst/>
              <a:gdLst/>
              <a:ahLst/>
              <a:cxnLst/>
              <a:rect l="l" t="t" r="r" b="b"/>
              <a:pathLst>
                <a:path w="1425956" h="1107137">
                  <a:moveTo>
                    <a:pt x="0" y="0"/>
                  </a:moveTo>
                  <a:lnTo>
                    <a:pt x="1425956" y="0"/>
                  </a:lnTo>
                  <a:lnTo>
                    <a:pt x="1425956" y="1107136"/>
                  </a:lnTo>
                  <a:lnTo>
                    <a:pt x="0" y="1107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grpSp>
        <p:nvGrpSpPr>
          <p:cNvPr id="20" name="Group 2">
            <a:extLst>
              <a:ext uri="{FF2B5EF4-FFF2-40B4-BE49-F238E27FC236}">
                <a16:creationId xmlns:a16="http://schemas.microsoft.com/office/drawing/2014/main" id="{1D4BA3C5-4C72-CE8B-162E-2632F29A80AA}"/>
              </a:ext>
            </a:extLst>
          </p:cNvPr>
          <p:cNvGrpSpPr/>
          <p:nvPr/>
        </p:nvGrpSpPr>
        <p:grpSpPr>
          <a:xfrm>
            <a:off x="6479142" y="837389"/>
            <a:ext cx="4457700" cy="1848255"/>
            <a:chOff x="0" y="0"/>
            <a:chExt cx="9817470" cy="4114800"/>
          </a:xfrm>
        </p:grpSpPr>
        <p:grpSp>
          <p:nvGrpSpPr>
            <p:cNvPr id="21" name="Group 3">
              <a:extLst>
                <a:ext uri="{FF2B5EF4-FFF2-40B4-BE49-F238E27FC236}">
                  <a16:creationId xmlns:a16="http://schemas.microsoft.com/office/drawing/2014/main" id="{F01AE196-85DC-1B6F-89FE-E8BCCBE79A71}"/>
                </a:ext>
              </a:extLst>
            </p:cNvPr>
            <p:cNvGrpSpPr/>
            <p:nvPr/>
          </p:nvGrpSpPr>
          <p:grpSpPr>
            <a:xfrm>
              <a:off x="1028700" y="0"/>
              <a:ext cx="8788770" cy="4114800"/>
              <a:chOff x="0" y="0"/>
              <a:chExt cx="1736053" cy="812800"/>
            </a:xfrm>
          </p:grpSpPr>
          <p:sp>
            <p:nvSpPr>
              <p:cNvPr id="26" name="Freeform 4">
                <a:extLst>
                  <a:ext uri="{FF2B5EF4-FFF2-40B4-BE49-F238E27FC236}">
                    <a16:creationId xmlns:a16="http://schemas.microsoft.com/office/drawing/2014/main" id="{817C7DBA-328A-68A9-CEFF-1C96F540E3B3}"/>
                  </a:ext>
                </a:extLst>
              </p:cNvPr>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F5B324"/>
              </a:solidFill>
            </p:spPr>
            <p:txBody>
              <a:bodyPr/>
              <a:lstStyle/>
              <a:p>
                <a:endParaRPr lang="en-CA"/>
              </a:p>
            </p:txBody>
          </p:sp>
          <p:sp>
            <p:nvSpPr>
              <p:cNvPr id="27" name="TextBox 5">
                <a:extLst>
                  <a:ext uri="{FF2B5EF4-FFF2-40B4-BE49-F238E27FC236}">
                    <a16:creationId xmlns:a16="http://schemas.microsoft.com/office/drawing/2014/main" id="{A13481FF-3CB5-7661-DDC2-A38E8444D0EF}"/>
                  </a:ext>
                </a:extLst>
              </p:cNvPr>
              <p:cNvSpPr txBox="1"/>
              <p:nvPr/>
            </p:nvSpPr>
            <p:spPr>
              <a:xfrm>
                <a:off x="0" y="-57150"/>
                <a:ext cx="1736053" cy="86995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6">
              <a:extLst>
                <a:ext uri="{FF2B5EF4-FFF2-40B4-BE49-F238E27FC236}">
                  <a16:creationId xmlns:a16="http://schemas.microsoft.com/office/drawing/2014/main" id="{E6A95DA5-A6F8-A835-3E83-EF2ECEE2B040}"/>
                </a:ext>
              </a:extLst>
            </p:cNvPr>
            <p:cNvGrpSpPr/>
            <p:nvPr/>
          </p:nvGrpSpPr>
          <p:grpSpPr>
            <a:xfrm>
              <a:off x="0" y="1028700"/>
              <a:ext cx="2057400" cy="2057400"/>
              <a:chOff x="0" y="0"/>
              <a:chExt cx="812800" cy="812800"/>
            </a:xfrm>
          </p:grpSpPr>
          <p:sp>
            <p:nvSpPr>
              <p:cNvPr id="24" name="Freeform 7">
                <a:extLst>
                  <a:ext uri="{FF2B5EF4-FFF2-40B4-BE49-F238E27FC236}">
                    <a16:creationId xmlns:a16="http://schemas.microsoft.com/office/drawing/2014/main" id="{7D33F18F-2EC7-605F-E0A3-E6D1389E726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2B2F"/>
              </a:solidFill>
            </p:spPr>
            <p:txBody>
              <a:bodyPr/>
              <a:lstStyle/>
              <a:p>
                <a:endParaRPr lang="en-CA"/>
              </a:p>
            </p:txBody>
          </p:sp>
          <p:sp>
            <p:nvSpPr>
              <p:cNvPr id="25" name="TextBox 8">
                <a:extLst>
                  <a:ext uri="{FF2B5EF4-FFF2-40B4-BE49-F238E27FC236}">
                    <a16:creationId xmlns:a16="http://schemas.microsoft.com/office/drawing/2014/main" id="{6763D175-239C-BCD5-55BD-25330CE89DE6}"/>
                  </a:ext>
                </a:extLst>
              </p:cNvPr>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dirty="0"/>
              </a:p>
            </p:txBody>
          </p:sp>
        </p:grpSp>
        <p:sp>
          <p:nvSpPr>
            <p:cNvPr id="23" name="Freeform 9">
              <a:extLst>
                <a:ext uri="{FF2B5EF4-FFF2-40B4-BE49-F238E27FC236}">
                  <a16:creationId xmlns:a16="http://schemas.microsoft.com/office/drawing/2014/main" id="{20FE2B75-598C-7BEE-CA78-5625CE62BE52}"/>
                </a:ext>
              </a:extLst>
            </p:cNvPr>
            <p:cNvSpPr/>
            <p:nvPr/>
          </p:nvSpPr>
          <p:spPr>
            <a:xfrm>
              <a:off x="315722" y="1503832"/>
              <a:ext cx="1425956" cy="1107137"/>
            </a:xfrm>
            <a:custGeom>
              <a:avLst/>
              <a:gdLst/>
              <a:ahLst/>
              <a:cxnLst/>
              <a:rect l="l" t="t" r="r" b="b"/>
              <a:pathLst>
                <a:path w="1425956" h="1107137">
                  <a:moveTo>
                    <a:pt x="0" y="0"/>
                  </a:moveTo>
                  <a:lnTo>
                    <a:pt x="1425956" y="0"/>
                  </a:lnTo>
                  <a:lnTo>
                    <a:pt x="1425956" y="1107136"/>
                  </a:lnTo>
                  <a:lnTo>
                    <a:pt x="0" y="1107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grpSp>
      <p:sp>
        <p:nvSpPr>
          <p:cNvPr id="28" name="TextBox 27">
            <a:extLst>
              <a:ext uri="{FF2B5EF4-FFF2-40B4-BE49-F238E27FC236}">
                <a16:creationId xmlns:a16="http://schemas.microsoft.com/office/drawing/2014/main" id="{A069EDF6-FA34-4BC0-1C9E-B4170D1CEAAD}"/>
              </a:ext>
            </a:extLst>
          </p:cNvPr>
          <p:cNvSpPr txBox="1"/>
          <p:nvPr/>
        </p:nvSpPr>
        <p:spPr>
          <a:xfrm>
            <a:off x="7785111" y="1085346"/>
            <a:ext cx="2691557" cy="1222386"/>
          </a:xfrm>
          <a:prstGeom prst="rect">
            <a:avLst/>
          </a:prstGeom>
        </p:spPr>
        <p:txBody>
          <a:bodyPr wrap="square" lIns="0" tIns="0" rIns="0" bIns="0" rtlCol="0" anchor="t">
            <a:spAutoFit/>
          </a:bodyPr>
          <a:lstStyle/>
          <a:p>
            <a:pPr>
              <a:lnSpc>
                <a:spcPts val="3250"/>
              </a:lnSpc>
            </a:pPr>
            <a:r>
              <a:rPr lang="en-US" sz="1600" dirty="0">
                <a:solidFill>
                  <a:schemeClr val="bg2">
                    <a:lumMod val="50000"/>
                  </a:schemeClr>
                </a:solidFill>
                <a:latin typeface="DM Sans"/>
              </a:rPr>
              <a:t>Attribution bias: How and why we assign blame to personal attributes.</a:t>
            </a:r>
          </a:p>
        </p:txBody>
      </p:sp>
      <p:sp>
        <p:nvSpPr>
          <p:cNvPr id="29" name="TextBox 16">
            <a:extLst>
              <a:ext uri="{FF2B5EF4-FFF2-40B4-BE49-F238E27FC236}">
                <a16:creationId xmlns:a16="http://schemas.microsoft.com/office/drawing/2014/main" id="{DBFAD36C-13F8-2480-E706-6869EC04F75A}"/>
              </a:ext>
            </a:extLst>
          </p:cNvPr>
          <p:cNvSpPr txBox="1"/>
          <p:nvPr/>
        </p:nvSpPr>
        <p:spPr>
          <a:xfrm>
            <a:off x="1880147" y="1007043"/>
            <a:ext cx="3185833" cy="1678601"/>
          </a:xfrm>
          <a:prstGeom prst="rect">
            <a:avLst/>
          </a:prstGeom>
        </p:spPr>
        <p:txBody>
          <a:bodyPr wrap="square" lIns="0" tIns="0" rIns="0" bIns="0" rtlCol="0" anchor="t">
            <a:spAutoFit/>
          </a:bodyPr>
          <a:lstStyle/>
          <a:p>
            <a:pPr>
              <a:lnSpc>
                <a:spcPts val="3250"/>
              </a:lnSpc>
            </a:pPr>
            <a:r>
              <a:rPr lang="en-US" sz="1600" dirty="0">
                <a:solidFill>
                  <a:schemeClr val="bg2">
                    <a:lumMod val="50000"/>
                  </a:schemeClr>
                </a:solidFill>
                <a:latin typeface="DM Sans"/>
              </a:rPr>
              <a:t>Affinity bias: the tendency to favor people who are similar to us by any identity-based aspect.</a:t>
            </a:r>
          </a:p>
          <a:p>
            <a:pPr>
              <a:lnSpc>
                <a:spcPts val="3250"/>
              </a:lnSpc>
            </a:pPr>
            <a:endParaRPr lang="en-US" sz="2500" dirty="0">
              <a:solidFill>
                <a:srgbClr val="FFFFFF"/>
              </a:solidFill>
              <a:latin typeface="DM Sans"/>
            </a:endParaRPr>
          </a:p>
        </p:txBody>
      </p:sp>
      <p:sp>
        <p:nvSpPr>
          <p:cNvPr id="30" name="Freeform 17">
            <a:extLst>
              <a:ext uri="{FF2B5EF4-FFF2-40B4-BE49-F238E27FC236}">
                <a16:creationId xmlns:a16="http://schemas.microsoft.com/office/drawing/2014/main" id="{5919E84B-1DC7-158F-5FD5-58CD1CC9EA30}"/>
              </a:ext>
            </a:extLst>
          </p:cNvPr>
          <p:cNvSpPr/>
          <p:nvPr/>
        </p:nvSpPr>
        <p:spPr>
          <a:xfrm>
            <a:off x="1235333" y="3245174"/>
            <a:ext cx="4475459" cy="2568963"/>
          </a:xfrm>
          <a:custGeom>
            <a:avLst/>
            <a:gdLst/>
            <a:ahLst/>
            <a:cxnLst/>
            <a:rect l="l" t="t" r="r" b="b"/>
            <a:pathLst>
              <a:path w="7836735" h="4680342">
                <a:moveTo>
                  <a:pt x="0" y="0"/>
                </a:moveTo>
                <a:lnTo>
                  <a:pt x="7836735" y="0"/>
                </a:lnTo>
                <a:lnTo>
                  <a:pt x="7836735" y="4680342"/>
                </a:lnTo>
                <a:lnTo>
                  <a:pt x="0" y="4680342"/>
                </a:lnTo>
                <a:lnTo>
                  <a:pt x="0" y="0"/>
                </a:lnTo>
                <a:close/>
              </a:path>
            </a:pathLst>
          </a:custGeom>
          <a:blipFill>
            <a:blip r:embed="rId4"/>
            <a:stretch>
              <a:fillRect l="-34559" t="-33465" r="-42177" b="-32994"/>
            </a:stretch>
          </a:blipFill>
        </p:spPr>
        <p:txBody>
          <a:bodyPr/>
          <a:lstStyle/>
          <a:p>
            <a:endParaRPr lang="en-CA"/>
          </a:p>
        </p:txBody>
      </p:sp>
      <p:pic>
        <p:nvPicPr>
          <p:cNvPr id="31" name="Picture 30">
            <a:extLst>
              <a:ext uri="{FF2B5EF4-FFF2-40B4-BE49-F238E27FC236}">
                <a16:creationId xmlns:a16="http://schemas.microsoft.com/office/drawing/2014/main" id="{71CC75C8-E520-E057-28CC-341BA5EFD50C}"/>
              </a:ext>
            </a:extLst>
          </p:cNvPr>
          <p:cNvPicPr>
            <a:picLocks noChangeAspect="1"/>
          </p:cNvPicPr>
          <p:nvPr/>
        </p:nvPicPr>
        <p:blipFill>
          <a:blip r:embed="rId5"/>
          <a:stretch>
            <a:fillRect/>
          </a:stretch>
        </p:blipFill>
        <p:spPr>
          <a:xfrm>
            <a:off x="6703806" y="3277663"/>
            <a:ext cx="4475460" cy="2580257"/>
          </a:xfrm>
          <a:prstGeom prst="rect">
            <a:avLst/>
          </a:prstGeom>
        </p:spPr>
      </p:pic>
    </p:spTree>
    <p:extLst>
      <p:ext uri="{BB962C8B-B14F-4D97-AF65-F5344CB8AC3E}">
        <p14:creationId xmlns:p14="http://schemas.microsoft.com/office/powerpoint/2010/main" val="397756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CE435DA-A1E8-E882-BB79-47A37DF5FF8F}"/>
              </a:ext>
            </a:extLst>
          </p:cNvPr>
          <p:cNvGraphicFramePr/>
          <p:nvPr>
            <p:extLst>
              <p:ext uri="{D42A27DB-BD31-4B8C-83A1-F6EECF244321}">
                <p14:modId xmlns:p14="http://schemas.microsoft.com/office/powerpoint/2010/main" val="2755174292"/>
              </p:ext>
            </p:extLst>
          </p:nvPr>
        </p:nvGraphicFramePr>
        <p:xfrm>
          <a:off x="-1764248" y="100361"/>
          <a:ext cx="9887237" cy="6455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853D5A5D-58E7-C9B8-DDDF-AE25C7715E3E}"/>
              </a:ext>
            </a:extLst>
          </p:cNvPr>
          <p:cNvSpPr txBox="1"/>
          <p:nvPr/>
        </p:nvSpPr>
        <p:spPr>
          <a:xfrm>
            <a:off x="6949440" y="545349"/>
            <a:ext cx="4715691" cy="3970318"/>
          </a:xfrm>
          <a:prstGeom prst="rect">
            <a:avLst/>
          </a:prstGeom>
          <a:noFill/>
        </p:spPr>
        <p:txBody>
          <a:bodyPr wrap="square">
            <a:spAutoFit/>
          </a:bodyPr>
          <a:lstStyle/>
          <a:p>
            <a:endParaRPr lang="en-US" dirty="0"/>
          </a:p>
          <a:p>
            <a:pPr marL="285750" indent="-285750">
              <a:buFont typeface="Arial" panose="020B0604020202020204" pitchFamily="34" charset="0"/>
              <a:buChar char="•"/>
            </a:pPr>
            <a:r>
              <a:rPr lang="en-US" dirty="0"/>
              <a:t>Stereotypes </a:t>
            </a:r>
          </a:p>
          <a:p>
            <a:pPr marL="742950" lvl="1" indent="-285750">
              <a:buFont typeface="Arial" panose="020B0604020202020204" pitchFamily="34" charset="0"/>
              <a:buChar char="•"/>
            </a:pPr>
            <a:r>
              <a:rPr lang="en-US" dirty="0"/>
              <a:t>“all in the group are the same” or one idea applies to everyone</a:t>
            </a:r>
          </a:p>
          <a:p>
            <a:pPr marL="285750" indent="-285750">
              <a:buFont typeface="Arial" panose="020B0604020202020204" pitchFamily="34" charset="0"/>
              <a:buChar char="•"/>
            </a:pPr>
            <a:r>
              <a:rPr lang="en-US" dirty="0"/>
              <a:t>Prejudice</a:t>
            </a:r>
          </a:p>
          <a:p>
            <a:pPr marL="742950" lvl="1" indent="-285750">
              <a:buFont typeface="Arial" panose="020B0604020202020204" pitchFamily="34" charset="0"/>
              <a:buChar char="•"/>
            </a:pPr>
            <a:r>
              <a:rPr lang="en-US" dirty="0"/>
              <a:t>emotional response such as fear, anger, disgust, anxiety, distrust. </a:t>
            </a:r>
          </a:p>
          <a:p>
            <a:pPr marL="285750" indent="-285750">
              <a:buFont typeface="Arial" panose="020B0604020202020204" pitchFamily="34" charset="0"/>
              <a:buChar char="•"/>
            </a:pPr>
            <a:r>
              <a:rPr lang="en-US" dirty="0"/>
              <a:t>Discrimination </a:t>
            </a:r>
          </a:p>
          <a:p>
            <a:pPr marL="742950" lvl="1" indent="-285750">
              <a:buFont typeface="Arial" panose="020B0604020202020204" pitchFamily="34" charset="0"/>
              <a:buChar char="•"/>
            </a:pPr>
            <a:r>
              <a:rPr lang="en-US" dirty="0"/>
              <a:t>refusal to accommodate disability, racially or culturally based hiring practices, redlining, exclusion, harassment, unfair treatment such as lower pay or selectively inaccessible promotions</a:t>
            </a:r>
          </a:p>
        </p:txBody>
      </p:sp>
    </p:spTree>
    <p:extLst>
      <p:ext uri="{BB962C8B-B14F-4D97-AF65-F5344CB8AC3E}">
        <p14:creationId xmlns:p14="http://schemas.microsoft.com/office/powerpoint/2010/main" val="1567322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7968bd-732b-4652-ba8e-829346e553e1">
      <Terms xmlns="http://schemas.microsoft.com/office/infopath/2007/PartnerControls"/>
    </lcf76f155ced4ddcb4097134ff3c332f>
    <TaxCatchAll xmlns="5a7230d9-ee75-4a29-ba37-342d701023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D430C6E3932A4F9A9AF87126E75EC6" ma:contentTypeVersion="18" ma:contentTypeDescription="Create a new document." ma:contentTypeScope="" ma:versionID="d3b9e307825fedff7016983d58973dec">
  <xsd:schema xmlns:xsd="http://www.w3.org/2001/XMLSchema" xmlns:xs="http://www.w3.org/2001/XMLSchema" xmlns:p="http://schemas.microsoft.com/office/2006/metadata/properties" xmlns:ns2="8c7968bd-732b-4652-ba8e-829346e553e1" xmlns:ns3="5a7230d9-ee75-4a29-ba37-342d70102366" targetNamespace="http://schemas.microsoft.com/office/2006/metadata/properties" ma:root="true" ma:fieldsID="182c02051bf988fb4195405796155f23" ns2:_="" ns3:_="">
    <xsd:import namespace="8c7968bd-732b-4652-ba8e-829346e553e1"/>
    <xsd:import namespace="5a7230d9-ee75-4a29-ba37-342d701023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7968bd-732b-4652-ba8e-829346e553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c54900a-bb4c-4e8b-8642-fd188d46ff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7230d9-ee75-4a29-ba37-342d7010236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ac8795-807d-42a6-8548-68f24564339e}" ma:internalName="TaxCatchAll" ma:showField="CatchAllData" ma:web="5a7230d9-ee75-4a29-ba37-342d701023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A7925-1BEC-49A4-BF55-A865BEEDCFD1}">
  <ds:schemaRefs>
    <ds:schemaRef ds:uri="http://schemas.microsoft.com/office/2006/metadata/properties"/>
    <ds:schemaRef ds:uri="http://schemas.microsoft.com/office/infopath/2007/PartnerControls"/>
    <ds:schemaRef ds:uri="8c7968bd-732b-4652-ba8e-829346e553e1"/>
    <ds:schemaRef ds:uri="5a7230d9-ee75-4a29-ba37-342d70102366"/>
  </ds:schemaRefs>
</ds:datastoreItem>
</file>

<file path=customXml/itemProps2.xml><?xml version="1.0" encoding="utf-8"?>
<ds:datastoreItem xmlns:ds="http://schemas.openxmlformats.org/officeDocument/2006/customXml" ds:itemID="{D851766C-B7E6-4936-85C3-F1439DF88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7968bd-732b-4652-ba8e-829346e553e1"/>
    <ds:schemaRef ds:uri="5a7230d9-ee75-4a29-ba37-342d701023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A0BC30-CBA4-430A-987F-9CC4AA0481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Celestial</Template>
  <TotalTime>28</TotalTime>
  <Words>1429</Words>
  <Application>Microsoft Office PowerPoint</Application>
  <PresentationFormat>Widescreen</PresentationFormat>
  <Paragraphs>114</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Abadi</vt:lpstr>
      <vt:lpstr>Aharoni</vt:lpstr>
      <vt:lpstr>Aptos</vt:lpstr>
      <vt:lpstr>Arial</vt:lpstr>
      <vt:lpstr>Arial Nova</vt:lpstr>
      <vt:lpstr>Calibri</vt:lpstr>
      <vt:lpstr>Calibri Light</vt:lpstr>
      <vt:lpstr>DM Sans</vt:lpstr>
      <vt:lpstr>Glacial Indifference</vt:lpstr>
      <vt:lpstr>Glacial Indifference Bold</vt:lpstr>
      <vt:lpstr>HP Simplified</vt:lpstr>
      <vt:lpstr>Wingdings</vt:lpstr>
      <vt:lpstr>Celestial</vt:lpstr>
      <vt:lpstr>Othering, discrimination,  and Racism</vt:lpstr>
      <vt:lpstr>Land Acknowledgement</vt:lpstr>
      <vt:lpstr>Treaty is not a “thing”</vt:lpstr>
      <vt:lpstr>Ice Breaker</vt:lpstr>
      <vt:lpstr>PowerPoint Presentation</vt:lpstr>
      <vt:lpstr>Consequences of othering</vt:lpstr>
      <vt:lpstr>How do biases feed into othering?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Lara Paul</cp:lastModifiedBy>
  <cp:revision>1</cp:revision>
  <dcterms:created xsi:type="dcterms:W3CDTF">2024-12-10T17:48:11Z</dcterms:created>
  <dcterms:modified xsi:type="dcterms:W3CDTF">2024-12-11T19:40:44Z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0x01010022D430C6E3932A4F9A9AF87126E75EC6</vt:lpwstr>
  </property>
  <property fmtid="{D5CDD505-2E9C-101B-9397-08002B2CF9AE}" pid="3" name="MediaServiceImageTags">
    <vt:lpwstr/>
  </property>
</Properties>
</file>